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8.jpg" ContentType="image/jpg"/>
  <Override PartName="/ppt/media/image9.jpg" ContentType="image/jpg"/>
  <Override PartName="/ppt/notesSlides/notesSlide4.xml" ContentType="application/vnd.openxmlformats-officedocument.presentationml.notesSlide+xml"/>
  <Override PartName="/ppt/media/image19.jpg" ContentType="image/jpg"/>
  <Override PartName="/ppt/media/image20.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60" r:id="rId4"/>
    <p:sldId id="261" r:id="rId5"/>
    <p:sldId id="262" r:id="rId6"/>
    <p:sldId id="259" r:id="rId7"/>
    <p:sldId id="258" r:id="rId8"/>
    <p:sldId id="265" r:id="rId9"/>
    <p:sldId id="266" r:id="rId10"/>
    <p:sldId id="264" r:id="rId11"/>
    <p:sldId id="263" r:id="rId12"/>
    <p:sldId id="277" r:id="rId13"/>
    <p:sldId id="280" r:id="rId14"/>
    <p:sldId id="281" r:id="rId15"/>
    <p:sldId id="288" r:id="rId16"/>
    <p:sldId id="282" r:id="rId17"/>
    <p:sldId id="287" r:id="rId18"/>
    <p:sldId id="284" r:id="rId19"/>
    <p:sldId id="285" r:id="rId20"/>
    <p:sldId id="286" r:id="rId21"/>
    <p:sldId id="289" r:id="rId22"/>
    <p:sldId id="274"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84025-CF9C-42EF-BB8E-24E1BC7E55CB}" v="3" dt="2024-10-07T16:14:12.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3" autoAdjust="0"/>
    <p:restoredTop sz="90856" autoAdjust="0"/>
  </p:normalViewPr>
  <p:slideViewPr>
    <p:cSldViewPr snapToGrid="0">
      <p:cViewPr varScale="1">
        <p:scale>
          <a:sx n="75" d="100"/>
          <a:sy n="75" d="100"/>
        </p:scale>
        <p:origin x="1699"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EE86F-2DF0-4399-9B1E-37C64B7C5A5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CL"/>
        </a:p>
      </dgm:t>
    </dgm:pt>
    <dgm:pt modelId="{CCC38CC6-24F0-42C7-A6D2-770245042809}">
      <dgm:prSet phldrT="[Texto]"/>
      <dgm:spPr/>
      <dgm:t>
        <a:bodyPr/>
        <a:lstStyle/>
        <a:p>
          <a:r>
            <a:rPr lang="es-CL" dirty="0"/>
            <a:t>Norma moral Interna</a:t>
          </a:r>
        </a:p>
      </dgm:t>
    </dgm:pt>
    <dgm:pt modelId="{687C77CE-3797-4FBC-8B70-C5FC4040F4FC}" type="parTrans" cxnId="{1AD234CB-ECD1-4649-ABD9-CEA7F542971D}">
      <dgm:prSet/>
      <dgm:spPr/>
      <dgm:t>
        <a:bodyPr/>
        <a:lstStyle/>
        <a:p>
          <a:endParaRPr lang="es-CL"/>
        </a:p>
      </dgm:t>
    </dgm:pt>
    <dgm:pt modelId="{AB801115-4840-452C-B745-A31796B78BBF}" type="sibTrans" cxnId="{1AD234CB-ECD1-4649-ABD9-CEA7F542971D}">
      <dgm:prSet/>
      <dgm:spPr/>
      <dgm:t>
        <a:bodyPr/>
        <a:lstStyle/>
        <a:p>
          <a:endParaRPr lang="es-CL"/>
        </a:p>
      </dgm:t>
    </dgm:pt>
    <dgm:pt modelId="{7476EB6C-21C1-4310-BB59-F5CDE6B58278}">
      <dgm:prSet phldrT="[Texto]"/>
      <dgm:spPr/>
      <dgm:t>
        <a:bodyPr/>
        <a:lstStyle/>
        <a:p>
          <a:r>
            <a:rPr lang="es-CL" dirty="0"/>
            <a:t>Norma de uso y trato social</a:t>
          </a:r>
        </a:p>
      </dgm:t>
    </dgm:pt>
    <dgm:pt modelId="{529AF431-F788-4ED0-8D2A-A7E176449F6C}" type="parTrans" cxnId="{078636A6-5B57-402D-B597-A8020D162683}">
      <dgm:prSet/>
      <dgm:spPr/>
      <dgm:t>
        <a:bodyPr/>
        <a:lstStyle/>
        <a:p>
          <a:endParaRPr lang="es-CL"/>
        </a:p>
      </dgm:t>
    </dgm:pt>
    <dgm:pt modelId="{51D1FD29-A98E-437C-A059-0E19F61C08D9}" type="sibTrans" cxnId="{078636A6-5B57-402D-B597-A8020D162683}">
      <dgm:prSet/>
      <dgm:spPr/>
      <dgm:t>
        <a:bodyPr/>
        <a:lstStyle/>
        <a:p>
          <a:endParaRPr lang="es-CL"/>
        </a:p>
      </dgm:t>
    </dgm:pt>
    <dgm:pt modelId="{88E0F277-A825-4767-B223-4BBD5F3A2B06}">
      <dgm:prSet phldrT="[Texto]"/>
      <dgm:spPr/>
      <dgm:t>
        <a:bodyPr/>
        <a:lstStyle/>
        <a:p>
          <a:r>
            <a:rPr lang="es-CL" dirty="0"/>
            <a:t>Jurídica</a:t>
          </a:r>
        </a:p>
      </dgm:t>
    </dgm:pt>
    <dgm:pt modelId="{9BE4A877-E959-4F92-941C-FCBDEA9CC2DE}" type="parTrans" cxnId="{90D6547B-07C8-4776-B2A4-7D519EE08B26}">
      <dgm:prSet/>
      <dgm:spPr/>
      <dgm:t>
        <a:bodyPr/>
        <a:lstStyle/>
        <a:p>
          <a:endParaRPr lang="es-CL"/>
        </a:p>
      </dgm:t>
    </dgm:pt>
    <dgm:pt modelId="{360F5826-D9CC-475B-95E9-2BB9F59605B3}" type="sibTrans" cxnId="{90D6547B-07C8-4776-B2A4-7D519EE08B26}">
      <dgm:prSet/>
      <dgm:spPr/>
      <dgm:t>
        <a:bodyPr/>
        <a:lstStyle/>
        <a:p>
          <a:endParaRPr lang="es-CL"/>
        </a:p>
      </dgm:t>
    </dgm:pt>
    <dgm:pt modelId="{126307F1-950F-4435-8305-711F6340850C}">
      <dgm:prSet phldrT="[Texto]"/>
      <dgm:spPr/>
      <dgm:t>
        <a:bodyPr/>
        <a:lstStyle/>
        <a:p>
          <a:r>
            <a:rPr lang="es-CL" dirty="0"/>
            <a:t>Reglas autoimpuestas basadas en la conciencia y motivación interna de una persona.</a:t>
          </a:r>
        </a:p>
      </dgm:t>
    </dgm:pt>
    <dgm:pt modelId="{527F15C5-8BEA-452F-A15D-05AF8C27B65E}" type="parTrans" cxnId="{F81D5A9C-CED6-4B0D-9016-F2F350037BAD}">
      <dgm:prSet/>
      <dgm:spPr/>
      <dgm:t>
        <a:bodyPr/>
        <a:lstStyle/>
        <a:p>
          <a:endParaRPr lang="es-CL"/>
        </a:p>
      </dgm:t>
    </dgm:pt>
    <dgm:pt modelId="{BD4A9FBC-6739-448A-9B60-8A5F78F9FE3C}" type="sibTrans" cxnId="{F81D5A9C-CED6-4B0D-9016-F2F350037BAD}">
      <dgm:prSet/>
      <dgm:spPr/>
      <dgm:t>
        <a:bodyPr/>
        <a:lstStyle/>
        <a:p>
          <a:endParaRPr lang="es-CL"/>
        </a:p>
      </dgm:t>
    </dgm:pt>
    <dgm:pt modelId="{C0207A74-B51C-46E6-9E13-4C056D7C7D47}">
      <dgm:prSet phldrT="[Texto]"/>
      <dgm:spPr/>
      <dgm:t>
        <a:bodyPr/>
        <a:lstStyle/>
        <a:p>
          <a:r>
            <a:rPr lang="es-CL" dirty="0"/>
            <a:t>Costumbres compartidas y obligatorias en una comunidad, impuestas externamente.</a:t>
          </a:r>
        </a:p>
      </dgm:t>
    </dgm:pt>
    <dgm:pt modelId="{F321E99C-4E4C-4485-90AD-E3AAD0307596}" type="parTrans" cxnId="{5AD00C4C-78D3-4B9E-A7FD-C4147F8E1A56}">
      <dgm:prSet/>
      <dgm:spPr/>
      <dgm:t>
        <a:bodyPr/>
        <a:lstStyle/>
        <a:p>
          <a:endParaRPr lang="es-CL"/>
        </a:p>
      </dgm:t>
    </dgm:pt>
    <dgm:pt modelId="{0B9A86E9-878D-49E7-BD9F-2D4905E93AB5}" type="sibTrans" cxnId="{5AD00C4C-78D3-4B9E-A7FD-C4147F8E1A56}">
      <dgm:prSet/>
      <dgm:spPr/>
      <dgm:t>
        <a:bodyPr/>
        <a:lstStyle/>
        <a:p>
          <a:endParaRPr lang="es-CL"/>
        </a:p>
      </dgm:t>
    </dgm:pt>
    <dgm:pt modelId="{DA24C37E-773D-4B92-A149-25BD7ADB1E46}">
      <dgm:prSet phldrT="[Texto]"/>
      <dgm:spPr/>
      <dgm:t>
        <a:bodyPr/>
        <a:lstStyle/>
        <a:p>
          <a:r>
            <a:rPr lang="es-CL" dirty="0"/>
            <a:t>Reglas legales respaldadas por el Estado, obligatorias y coercibles, con sanciones establecidas.</a:t>
          </a:r>
        </a:p>
      </dgm:t>
    </dgm:pt>
    <dgm:pt modelId="{FC6BC8B7-C8DD-4A98-BDAA-855AD5F2DEB8}" type="parTrans" cxnId="{BD7D8869-3047-4F7E-9416-6A38C1B46742}">
      <dgm:prSet/>
      <dgm:spPr/>
      <dgm:t>
        <a:bodyPr/>
        <a:lstStyle/>
        <a:p>
          <a:endParaRPr lang="es-CL"/>
        </a:p>
      </dgm:t>
    </dgm:pt>
    <dgm:pt modelId="{DD5C7347-FB01-41F7-9BFB-00F15F470A53}" type="sibTrans" cxnId="{BD7D8869-3047-4F7E-9416-6A38C1B46742}">
      <dgm:prSet/>
      <dgm:spPr/>
      <dgm:t>
        <a:bodyPr/>
        <a:lstStyle/>
        <a:p>
          <a:endParaRPr lang="es-CL"/>
        </a:p>
      </dgm:t>
    </dgm:pt>
    <dgm:pt modelId="{4B45C708-CFD5-4B07-8F4A-24AD8A801353}" type="pres">
      <dgm:prSet presAssocID="{753EE86F-2DF0-4399-9B1E-37C64B7C5A54}" presName="Name0" presStyleCnt="0">
        <dgm:presLayoutVars>
          <dgm:chMax/>
          <dgm:chPref/>
          <dgm:dir/>
          <dgm:animLvl val="lvl"/>
        </dgm:presLayoutVars>
      </dgm:prSet>
      <dgm:spPr/>
    </dgm:pt>
    <dgm:pt modelId="{87ED9792-3531-4ACB-99A3-12582C34D569}" type="pres">
      <dgm:prSet presAssocID="{CCC38CC6-24F0-42C7-A6D2-770245042809}" presName="composite" presStyleCnt="0"/>
      <dgm:spPr/>
    </dgm:pt>
    <dgm:pt modelId="{384BBBF1-C338-40E3-BA6C-F1646DDA833F}" type="pres">
      <dgm:prSet presAssocID="{CCC38CC6-24F0-42C7-A6D2-770245042809}" presName="Parent1" presStyleLbl="node1" presStyleIdx="0" presStyleCnt="6">
        <dgm:presLayoutVars>
          <dgm:chMax val="1"/>
          <dgm:chPref val="1"/>
          <dgm:bulletEnabled val="1"/>
        </dgm:presLayoutVars>
      </dgm:prSet>
      <dgm:spPr/>
    </dgm:pt>
    <dgm:pt modelId="{4DA9B033-714E-48F3-9FF9-BD6F2CE6CC5E}" type="pres">
      <dgm:prSet presAssocID="{CCC38CC6-24F0-42C7-A6D2-770245042809}" presName="Childtext1" presStyleLbl="revTx" presStyleIdx="0" presStyleCnt="3" custScaleX="94288" custLinFactNeighborX="21" custLinFactNeighborY="-1161">
        <dgm:presLayoutVars>
          <dgm:chMax val="0"/>
          <dgm:chPref val="0"/>
          <dgm:bulletEnabled val="1"/>
        </dgm:presLayoutVars>
      </dgm:prSet>
      <dgm:spPr/>
    </dgm:pt>
    <dgm:pt modelId="{9C619BB7-D82E-4961-9AC9-60A5F5510EBD}" type="pres">
      <dgm:prSet presAssocID="{CCC38CC6-24F0-42C7-A6D2-770245042809}" presName="BalanceSpacing" presStyleCnt="0"/>
      <dgm:spPr/>
    </dgm:pt>
    <dgm:pt modelId="{3A46FB28-5F76-4078-97E6-05A2B32B1DB8}" type="pres">
      <dgm:prSet presAssocID="{CCC38CC6-24F0-42C7-A6D2-770245042809}" presName="BalanceSpacing1" presStyleCnt="0"/>
      <dgm:spPr/>
    </dgm:pt>
    <dgm:pt modelId="{E90276D9-16FE-4109-AFE5-E6E9B53699F7}" type="pres">
      <dgm:prSet presAssocID="{AB801115-4840-452C-B745-A31796B78BBF}" presName="Accent1Text" presStyleLbl="node1" presStyleIdx="1" presStyleCnt="6"/>
      <dgm:spPr/>
    </dgm:pt>
    <dgm:pt modelId="{5327D30F-9D11-48A6-A28C-C42B1C06D157}" type="pres">
      <dgm:prSet presAssocID="{AB801115-4840-452C-B745-A31796B78BBF}" presName="spaceBetweenRectangles" presStyleCnt="0"/>
      <dgm:spPr/>
    </dgm:pt>
    <dgm:pt modelId="{48A7351D-2E35-4A08-B516-FE6639FD40AC}" type="pres">
      <dgm:prSet presAssocID="{7476EB6C-21C1-4310-BB59-F5CDE6B58278}" presName="composite" presStyleCnt="0"/>
      <dgm:spPr/>
    </dgm:pt>
    <dgm:pt modelId="{561B1243-DA7E-43E3-90E6-EC8AC7EF0CF7}" type="pres">
      <dgm:prSet presAssocID="{7476EB6C-21C1-4310-BB59-F5CDE6B58278}" presName="Parent1" presStyleLbl="node1" presStyleIdx="2" presStyleCnt="6">
        <dgm:presLayoutVars>
          <dgm:chMax val="1"/>
          <dgm:chPref val="1"/>
          <dgm:bulletEnabled val="1"/>
        </dgm:presLayoutVars>
      </dgm:prSet>
      <dgm:spPr/>
    </dgm:pt>
    <dgm:pt modelId="{B1767745-4A72-41FD-A271-FDA614049C9E}" type="pres">
      <dgm:prSet presAssocID="{7476EB6C-21C1-4310-BB59-F5CDE6B58278}" presName="Childtext1" presStyleLbl="revTx" presStyleIdx="1" presStyleCnt="3">
        <dgm:presLayoutVars>
          <dgm:chMax val="0"/>
          <dgm:chPref val="0"/>
          <dgm:bulletEnabled val="1"/>
        </dgm:presLayoutVars>
      </dgm:prSet>
      <dgm:spPr/>
    </dgm:pt>
    <dgm:pt modelId="{67B346B6-E1BB-4101-8E74-5D49F09B77E4}" type="pres">
      <dgm:prSet presAssocID="{7476EB6C-21C1-4310-BB59-F5CDE6B58278}" presName="BalanceSpacing" presStyleCnt="0"/>
      <dgm:spPr/>
    </dgm:pt>
    <dgm:pt modelId="{BB3A4A4E-A266-46F4-9707-C33BC08B8A80}" type="pres">
      <dgm:prSet presAssocID="{7476EB6C-21C1-4310-BB59-F5CDE6B58278}" presName="BalanceSpacing1" presStyleCnt="0"/>
      <dgm:spPr/>
    </dgm:pt>
    <dgm:pt modelId="{432E7941-A495-48E2-B662-ABD539918117}" type="pres">
      <dgm:prSet presAssocID="{51D1FD29-A98E-437C-A059-0E19F61C08D9}" presName="Accent1Text" presStyleLbl="node1" presStyleIdx="3" presStyleCnt="6"/>
      <dgm:spPr/>
    </dgm:pt>
    <dgm:pt modelId="{DD9DF3E4-F588-4F80-93CE-0FFBA677C758}" type="pres">
      <dgm:prSet presAssocID="{51D1FD29-A98E-437C-A059-0E19F61C08D9}" presName="spaceBetweenRectangles" presStyleCnt="0"/>
      <dgm:spPr/>
    </dgm:pt>
    <dgm:pt modelId="{9B1262B9-981C-4619-8757-1A89F474E1BD}" type="pres">
      <dgm:prSet presAssocID="{88E0F277-A825-4767-B223-4BBD5F3A2B06}" presName="composite" presStyleCnt="0"/>
      <dgm:spPr/>
    </dgm:pt>
    <dgm:pt modelId="{F0A262AC-2062-40FF-8D68-6572F8FAE2C3}" type="pres">
      <dgm:prSet presAssocID="{88E0F277-A825-4767-B223-4BBD5F3A2B06}" presName="Parent1" presStyleLbl="node1" presStyleIdx="4" presStyleCnt="6">
        <dgm:presLayoutVars>
          <dgm:chMax val="1"/>
          <dgm:chPref val="1"/>
          <dgm:bulletEnabled val="1"/>
        </dgm:presLayoutVars>
      </dgm:prSet>
      <dgm:spPr/>
    </dgm:pt>
    <dgm:pt modelId="{FB37219D-0AAA-4A5D-A46D-8BD5D4FE29B1}" type="pres">
      <dgm:prSet presAssocID="{88E0F277-A825-4767-B223-4BBD5F3A2B06}" presName="Childtext1" presStyleLbl="revTx" presStyleIdx="2" presStyleCnt="3">
        <dgm:presLayoutVars>
          <dgm:chMax val="0"/>
          <dgm:chPref val="0"/>
          <dgm:bulletEnabled val="1"/>
        </dgm:presLayoutVars>
      </dgm:prSet>
      <dgm:spPr/>
    </dgm:pt>
    <dgm:pt modelId="{0AA79F68-B5B0-4883-B328-9135F26824DA}" type="pres">
      <dgm:prSet presAssocID="{88E0F277-A825-4767-B223-4BBD5F3A2B06}" presName="BalanceSpacing" presStyleCnt="0"/>
      <dgm:spPr/>
    </dgm:pt>
    <dgm:pt modelId="{594D290D-8339-42D5-83F9-2B76EB3B61B6}" type="pres">
      <dgm:prSet presAssocID="{88E0F277-A825-4767-B223-4BBD5F3A2B06}" presName="BalanceSpacing1" presStyleCnt="0"/>
      <dgm:spPr/>
    </dgm:pt>
    <dgm:pt modelId="{B38BCEB7-529A-458E-9854-145F48DE3CBA}" type="pres">
      <dgm:prSet presAssocID="{360F5826-D9CC-475B-95E9-2BB9F59605B3}" presName="Accent1Text" presStyleLbl="node1" presStyleIdx="5" presStyleCnt="6"/>
      <dgm:spPr/>
    </dgm:pt>
  </dgm:ptLst>
  <dgm:cxnLst>
    <dgm:cxn modelId="{640B6A0C-2468-4690-B0BC-4F240267E915}" type="presOf" srcId="{360F5826-D9CC-475B-95E9-2BB9F59605B3}" destId="{B38BCEB7-529A-458E-9854-145F48DE3CBA}" srcOrd="0" destOrd="0" presId="urn:microsoft.com/office/officeart/2008/layout/AlternatingHexagons"/>
    <dgm:cxn modelId="{59343024-C248-4FDE-9705-623271ECBBCA}" type="presOf" srcId="{C0207A74-B51C-46E6-9E13-4C056D7C7D47}" destId="{B1767745-4A72-41FD-A271-FDA614049C9E}" srcOrd="0" destOrd="0" presId="urn:microsoft.com/office/officeart/2008/layout/AlternatingHexagons"/>
    <dgm:cxn modelId="{78344E46-18A3-47A8-805D-28DEA60CAD5F}" type="presOf" srcId="{7476EB6C-21C1-4310-BB59-F5CDE6B58278}" destId="{561B1243-DA7E-43E3-90E6-EC8AC7EF0CF7}" srcOrd="0" destOrd="0" presId="urn:microsoft.com/office/officeart/2008/layout/AlternatingHexagons"/>
    <dgm:cxn modelId="{BD7D8869-3047-4F7E-9416-6A38C1B46742}" srcId="{88E0F277-A825-4767-B223-4BBD5F3A2B06}" destId="{DA24C37E-773D-4B92-A149-25BD7ADB1E46}" srcOrd="0" destOrd="0" parTransId="{FC6BC8B7-C8DD-4A98-BDAA-855AD5F2DEB8}" sibTransId="{DD5C7347-FB01-41F7-9BFB-00F15F470A53}"/>
    <dgm:cxn modelId="{663A326A-1481-45B1-81BF-1D8DB9CD544A}" type="presOf" srcId="{AB801115-4840-452C-B745-A31796B78BBF}" destId="{E90276D9-16FE-4109-AFE5-E6E9B53699F7}" srcOrd="0" destOrd="0" presId="urn:microsoft.com/office/officeart/2008/layout/AlternatingHexagons"/>
    <dgm:cxn modelId="{5AD00C4C-78D3-4B9E-A7FD-C4147F8E1A56}" srcId="{7476EB6C-21C1-4310-BB59-F5CDE6B58278}" destId="{C0207A74-B51C-46E6-9E13-4C056D7C7D47}" srcOrd="0" destOrd="0" parTransId="{F321E99C-4E4C-4485-90AD-E3AAD0307596}" sibTransId="{0B9A86E9-878D-49E7-BD9F-2D4905E93AB5}"/>
    <dgm:cxn modelId="{A8918C4E-2821-4CED-B95B-01ADECFEAAD8}" type="presOf" srcId="{126307F1-950F-4435-8305-711F6340850C}" destId="{4DA9B033-714E-48F3-9FF9-BD6F2CE6CC5E}" srcOrd="0" destOrd="0" presId="urn:microsoft.com/office/officeart/2008/layout/AlternatingHexagons"/>
    <dgm:cxn modelId="{AAB68153-39F9-4C49-9D8D-38A43B71A2A2}" type="presOf" srcId="{DA24C37E-773D-4B92-A149-25BD7ADB1E46}" destId="{FB37219D-0AAA-4A5D-A46D-8BD5D4FE29B1}" srcOrd="0" destOrd="0" presId="urn:microsoft.com/office/officeart/2008/layout/AlternatingHexagons"/>
    <dgm:cxn modelId="{90D6547B-07C8-4776-B2A4-7D519EE08B26}" srcId="{753EE86F-2DF0-4399-9B1E-37C64B7C5A54}" destId="{88E0F277-A825-4767-B223-4BBD5F3A2B06}" srcOrd="2" destOrd="0" parTransId="{9BE4A877-E959-4F92-941C-FCBDEA9CC2DE}" sibTransId="{360F5826-D9CC-475B-95E9-2BB9F59605B3}"/>
    <dgm:cxn modelId="{4493737E-0982-4B42-AF48-B21491EC8324}" type="presOf" srcId="{753EE86F-2DF0-4399-9B1E-37C64B7C5A54}" destId="{4B45C708-CFD5-4B07-8F4A-24AD8A801353}" srcOrd="0" destOrd="0" presId="urn:microsoft.com/office/officeart/2008/layout/AlternatingHexagons"/>
    <dgm:cxn modelId="{D0BC7195-81AF-43BE-A17D-2FAC7C6A6D07}" type="presOf" srcId="{51D1FD29-A98E-437C-A059-0E19F61C08D9}" destId="{432E7941-A495-48E2-B662-ABD539918117}" srcOrd="0" destOrd="0" presId="urn:microsoft.com/office/officeart/2008/layout/AlternatingHexagons"/>
    <dgm:cxn modelId="{F81D5A9C-CED6-4B0D-9016-F2F350037BAD}" srcId="{CCC38CC6-24F0-42C7-A6D2-770245042809}" destId="{126307F1-950F-4435-8305-711F6340850C}" srcOrd="0" destOrd="0" parTransId="{527F15C5-8BEA-452F-A15D-05AF8C27B65E}" sibTransId="{BD4A9FBC-6739-448A-9B60-8A5F78F9FE3C}"/>
    <dgm:cxn modelId="{078636A6-5B57-402D-B597-A8020D162683}" srcId="{753EE86F-2DF0-4399-9B1E-37C64B7C5A54}" destId="{7476EB6C-21C1-4310-BB59-F5CDE6B58278}" srcOrd="1" destOrd="0" parTransId="{529AF431-F788-4ED0-8D2A-A7E176449F6C}" sibTransId="{51D1FD29-A98E-437C-A059-0E19F61C08D9}"/>
    <dgm:cxn modelId="{73CCA6C8-7E27-4A2C-979D-687CB1A4C6E6}" type="presOf" srcId="{CCC38CC6-24F0-42C7-A6D2-770245042809}" destId="{384BBBF1-C338-40E3-BA6C-F1646DDA833F}" srcOrd="0" destOrd="0" presId="urn:microsoft.com/office/officeart/2008/layout/AlternatingHexagons"/>
    <dgm:cxn modelId="{1AD234CB-ECD1-4649-ABD9-CEA7F542971D}" srcId="{753EE86F-2DF0-4399-9B1E-37C64B7C5A54}" destId="{CCC38CC6-24F0-42C7-A6D2-770245042809}" srcOrd="0" destOrd="0" parTransId="{687C77CE-3797-4FBC-8B70-C5FC4040F4FC}" sibTransId="{AB801115-4840-452C-B745-A31796B78BBF}"/>
    <dgm:cxn modelId="{363CA2F2-B923-4433-8609-2839419D4D1D}" type="presOf" srcId="{88E0F277-A825-4767-B223-4BBD5F3A2B06}" destId="{F0A262AC-2062-40FF-8D68-6572F8FAE2C3}" srcOrd="0" destOrd="0" presId="urn:microsoft.com/office/officeart/2008/layout/AlternatingHexagons"/>
    <dgm:cxn modelId="{A22ADA29-7C57-4019-8F9E-AC79208BF868}" type="presParOf" srcId="{4B45C708-CFD5-4B07-8F4A-24AD8A801353}" destId="{87ED9792-3531-4ACB-99A3-12582C34D569}" srcOrd="0" destOrd="0" presId="urn:microsoft.com/office/officeart/2008/layout/AlternatingHexagons"/>
    <dgm:cxn modelId="{BE859396-9CB9-4BB7-B355-722EEE5AE9F7}" type="presParOf" srcId="{87ED9792-3531-4ACB-99A3-12582C34D569}" destId="{384BBBF1-C338-40E3-BA6C-F1646DDA833F}" srcOrd="0" destOrd="0" presId="urn:microsoft.com/office/officeart/2008/layout/AlternatingHexagons"/>
    <dgm:cxn modelId="{343CBA45-800B-4D52-9CD9-4EAFDDE31238}" type="presParOf" srcId="{87ED9792-3531-4ACB-99A3-12582C34D569}" destId="{4DA9B033-714E-48F3-9FF9-BD6F2CE6CC5E}" srcOrd="1" destOrd="0" presId="urn:microsoft.com/office/officeart/2008/layout/AlternatingHexagons"/>
    <dgm:cxn modelId="{0927291D-7851-4378-8232-87E894F1F596}" type="presParOf" srcId="{87ED9792-3531-4ACB-99A3-12582C34D569}" destId="{9C619BB7-D82E-4961-9AC9-60A5F5510EBD}" srcOrd="2" destOrd="0" presId="urn:microsoft.com/office/officeart/2008/layout/AlternatingHexagons"/>
    <dgm:cxn modelId="{3826EC98-949B-4469-ACE5-C5A8D5A222FE}" type="presParOf" srcId="{87ED9792-3531-4ACB-99A3-12582C34D569}" destId="{3A46FB28-5F76-4078-97E6-05A2B32B1DB8}" srcOrd="3" destOrd="0" presId="urn:microsoft.com/office/officeart/2008/layout/AlternatingHexagons"/>
    <dgm:cxn modelId="{7B83C4D0-4A1A-4DEE-B0C2-A7A29C05850A}" type="presParOf" srcId="{87ED9792-3531-4ACB-99A3-12582C34D569}" destId="{E90276D9-16FE-4109-AFE5-E6E9B53699F7}" srcOrd="4" destOrd="0" presId="urn:microsoft.com/office/officeart/2008/layout/AlternatingHexagons"/>
    <dgm:cxn modelId="{84AB7D23-86F8-4179-8247-D5AA2897E28E}" type="presParOf" srcId="{4B45C708-CFD5-4B07-8F4A-24AD8A801353}" destId="{5327D30F-9D11-48A6-A28C-C42B1C06D157}" srcOrd="1" destOrd="0" presId="urn:microsoft.com/office/officeart/2008/layout/AlternatingHexagons"/>
    <dgm:cxn modelId="{EFAFA860-95B3-404B-B7B9-7DCF8620AF56}" type="presParOf" srcId="{4B45C708-CFD5-4B07-8F4A-24AD8A801353}" destId="{48A7351D-2E35-4A08-B516-FE6639FD40AC}" srcOrd="2" destOrd="0" presId="urn:microsoft.com/office/officeart/2008/layout/AlternatingHexagons"/>
    <dgm:cxn modelId="{7E62DD02-F706-45B0-84F6-14761C083313}" type="presParOf" srcId="{48A7351D-2E35-4A08-B516-FE6639FD40AC}" destId="{561B1243-DA7E-43E3-90E6-EC8AC7EF0CF7}" srcOrd="0" destOrd="0" presId="urn:microsoft.com/office/officeart/2008/layout/AlternatingHexagons"/>
    <dgm:cxn modelId="{67F8CB75-AC25-4594-A8C5-AF6D83635785}" type="presParOf" srcId="{48A7351D-2E35-4A08-B516-FE6639FD40AC}" destId="{B1767745-4A72-41FD-A271-FDA614049C9E}" srcOrd="1" destOrd="0" presId="urn:microsoft.com/office/officeart/2008/layout/AlternatingHexagons"/>
    <dgm:cxn modelId="{00FBF3B0-2383-441F-A596-8D39FACB6EF8}" type="presParOf" srcId="{48A7351D-2E35-4A08-B516-FE6639FD40AC}" destId="{67B346B6-E1BB-4101-8E74-5D49F09B77E4}" srcOrd="2" destOrd="0" presId="urn:microsoft.com/office/officeart/2008/layout/AlternatingHexagons"/>
    <dgm:cxn modelId="{8AF736C3-2F21-4E1B-AA75-C5DC6BAF063D}" type="presParOf" srcId="{48A7351D-2E35-4A08-B516-FE6639FD40AC}" destId="{BB3A4A4E-A266-46F4-9707-C33BC08B8A80}" srcOrd="3" destOrd="0" presId="urn:microsoft.com/office/officeart/2008/layout/AlternatingHexagons"/>
    <dgm:cxn modelId="{2F56AA8E-3A57-4B9E-B672-B6AEDA11DAB1}" type="presParOf" srcId="{48A7351D-2E35-4A08-B516-FE6639FD40AC}" destId="{432E7941-A495-48E2-B662-ABD539918117}" srcOrd="4" destOrd="0" presId="urn:microsoft.com/office/officeart/2008/layout/AlternatingHexagons"/>
    <dgm:cxn modelId="{674BAEB6-0B94-4479-9B02-6404423A032D}" type="presParOf" srcId="{4B45C708-CFD5-4B07-8F4A-24AD8A801353}" destId="{DD9DF3E4-F588-4F80-93CE-0FFBA677C758}" srcOrd="3" destOrd="0" presId="urn:microsoft.com/office/officeart/2008/layout/AlternatingHexagons"/>
    <dgm:cxn modelId="{2F1A406C-0511-4AFC-AF68-61013CF7AE6E}" type="presParOf" srcId="{4B45C708-CFD5-4B07-8F4A-24AD8A801353}" destId="{9B1262B9-981C-4619-8757-1A89F474E1BD}" srcOrd="4" destOrd="0" presId="urn:microsoft.com/office/officeart/2008/layout/AlternatingHexagons"/>
    <dgm:cxn modelId="{B77F35ED-F628-48AE-B841-F13823CF3687}" type="presParOf" srcId="{9B1262B9-981C-4619-8757-1A89F474E1BD}" destId="{F0A262AC-2062-40FF-8D68-6572F8FAE2C3}" srcOrd="0" destOrd="0" presId="urn:microsoft.com/office/officeart/2008/layout/AlternatingHexagons"/>
    <dgm:cxn modelId="{43C6AB64-37FB-4708-BB78-97F2957A5836}" type="presParOf" srcId="{9B1262B9-981C-4619-8757-1A89F474E1BD}" destId="{FB37219D-0AAA-4A5D-A46D-8BD5D4FE29B1}" srcOrd="1" destOrd="0" presId="urn:microsoft.com/office/officeart/2008/layout/AlternatingHexagons"/>
    <dgm:cxn modelId="{F3A9B71A-4325-4414-82EE-33AA8C98E786}" type="presParOf" srcId="{9B1262B9-981C-4619-8757-1A89F474E1BD}" destId="{0AA79F68-B5B0-4883-B328-9135F26824DA}" srcOrd="2" destOrd="0" presId="urn:microsoft.com/office/officeart/2008/layout/AlternatingHexagons"/>
    <dgm:cxn modelId="{DBFE7FAE-94A7-4D9B-BAD5-5F223D082A7E}" type="presParOf" srcId="{9B1262B9-981C-4619-8757-1A89F474E1BD}" destId="{594D290D-8339-42D5-83F9-2B76EB3B61B6}" srcOrd="3" destOrd="0" presId="urn:microsoft.com/office/officeart/2008/layout/AlternatingHexagons"/>
    <dgm:cxn modelId="{1DFA80D6-36FE-4C91-8A78-9E794FAF4E4C}" type="presParOf" srcId="{9B1262B9-981C-4619-8757-1A89F474E1BD}" destId="{B38BCEB7-529A-458E-9854-145F48DE3CB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AA927-063E-4895-BAAD-7B52B33CF7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7FFD182B-6E04-4701-A1AA-81D2ECED758B}">
      <dgm:prSet/>
      <dgm:spPr/>
      <dgm:t>
        <a:bodyPr/>
        <a:lstStyle/>
        <a:p>
          <a:r>
            <a:rPr lang="es-CL"/>
            <a:t>Eficacia</a:t>
          </a:r>
          <a:endParaRPr lang="es-CL" dirty="0"/>
        </a:p>
      </dgm:t>
    </dgm:pt>
    <dgm:pt modelId="{05227B0D-70BB-4CA5-8B22-3D1DA7E2ECDA}" type="parTrans" cxnId="{8909A522-9643-44A0-BA44-9AFE04D1DE12}">
      <dgm:prSet/>
      <dgm:spPr/>
      <dgm:t>
        <a:bodyPr/>
        <a:lstStyle/>
        <a:p>
          <a:endParaRPr lang="es-CL"/>
        </a:p>
      </dgm:t>
    </dgm:pt>
    <dgm:pt modelId="{A1E50E70-3727-45A6-AC1A-48A44249E1EB}" type="sibTrans" cxnId="{8909A522-9643-44A0-BA44-9AFE04D1DE12}">
      <dgm:prSet/>
      <dgm:spPr/>
      <dgm:t>
        <a:bodyPr/>
        <a:lstStyle/>
        <a:p>
          <a:endParaRPr lang="es-CL"/>
        </a:p>
      </dgm:t>
    </dgm:pt>
    <dgm:pt modelId="{7D878810-EBCF-4F67-88CD-E5D172CB7B74}">
      <dgm:prSet/>
      <dgm:spPr/>
      <dgm:t>
        <a:bodyPr/>
        <a:lstStyle/>
        <a:p>
          <a:pPr>
            <a:buFont typeface="Arial" panose="020B0604020202020204" pitchFamily="34" charset="0"/>
            <a:buChar char="•"/>
          </a:pPr>
          <a:r>
            <a:rPr lang="es-CL"/>
            <a:t>Eficiencia</a:t>
          </a:r>
        </a:p>
      </dgm:t>
    </dgm:pt>
    <dgm:pt modelId="{D173002E-7A5D-4588-A462-3D63861C85F0}" type="parTrans" cxnId="{B622EC86-EB3C-49B8-BB46-9474721768C4}">
      <dgm:prSet/>
      <dgm:spPr/>
      <dgm:t>
        <a:bodyPr/>
        <a:lstStyle/>
        <a:p>
          <a:endParaRPr lang="es-CL"/>
        </a:p>
      </dgm:t>
    </dgm:pt>
    <dgm:pt modelId="{6871709F-9498-41CA-9D5B-1A20BB33C966}" type="sibTrans" cxnId="{B622EC86-EB3C-49B8-BB46-9474721768C4}">
      <dgm:prSet/>
      <dgm:spPr/>
      <dgm:t>
        <a:bodyPr/>
        <a:lstStyle/>
        <a:p>
          <a:endParaRPr lang="es-CL"/>
        </a:p>
      </dgm:t>
    </dgm:pt>
    <dgm:pt modelId="{19F1B5FD-FF6D-4C63-8EC9-A5F350407631}">
      <dgm:prSet/>
      <dgm:spPr/>
      <dgm:t>
        <a:bodyPr/>
        <a:lstStyle/>
        <a:p>
          <a:pPr>
            <a:buFont typeface="Arial" panose="020B0604020202020204" pitchFamily="34" charset="0"/>
            <a:buChar char="•"/>
          </a:pPr>
          <a:r>
            <a:rPr lang="es-CL"/>
            <a:t>Participación</a:t>
          </a:r>
        </a:p>
      </dgm:t>
    </dgm:pt>
    <dgm:pt modelId="{0E941E62-6EEA-4033-8E1C-67C8B53DB7CA}" type="parTrans" cxnId="{232849CD-DCF6-4EC1-93DE-0A435962E279}">
      <dgm:prSet/>
      <dgm:spPr/>
      <dgm:t>
        <a:bodyPr/>
        <a:lstStyle/>
        <a:p>
          <a:endParaRPr lang="es-CL"/>
        </a:p>
      </dgm:t>
    </dgm:pt>
    <dgm:pt modelId="{BDBF2BAD-DFAC-44FD-BA8E-CCFC880030B2}" type="sibTrans" cxnId="{232849CD-DCF6-4EC1-93DE-0A435962E279}">
      <dgm:prSet/>
      <dgm:spPr/>
      <dgm:t>
        <a:bodyPr/>
        <a:lstStyle/>
        <a:p>
          <a:endParaRPr lang="es-CL"/>
        </a:p>
      </dgm:t>
    </dgm:pt>
    <dgm:pt modelId="{DFE0380C-F9D6-4E61-84A0-D9084C5D170C}">
      <dgm:prSet/>
      <dgm:spPr/>
      <dgm:t>
        <a:bodyPr/>
        <a:lstStyle/>
        <a:p>
          <a:pPr>
            <a:buFont typeface="Arial" panose="020B0604020202020204" pitchFamily="34" charset="0"/>
            <a:buChar char="•"/>
          </a:pPr>
          <a:r>
            <a:rPr lang="es-CL"/>
            <a:t>Innovación</a:t>
          </a:r>
        </a:p>
      </dgm:t>
    </dgm:pt>
    <dgm:pt modelId="{21C83684-1245-4CB7-B3E9-127BF80A0C17}" type="parTrans" cxnId="{CB268250-40D0-4CA1-8212-C711797D0E23}">
      <dgm:prSet/>
      <dgm:spPr/>
      <dgm:t>
        <a:bodyPr/>
        <a:lstStyle/>
        <a:p>
          <a:endParaRPr lang="es-CL"/>
        </a:p>
      </dgm:t>
    </dgm:pt>
    <dgm:pt modelId="{FA0A572F-0F4C-410C-8E5C-0286A443E15D}" type="sibTrans" cxnId="{CB268250-40D0-4CA1-8212-C711797D0E23}">
      <dgm:prSet/>
      <dgm:spPr/>
      <dgm:t>
        <a:bodyPr/>
        <a:lstStyle/>
        <a:p>
          <a:endParaRPr lang="es-CL"/>
        </a:p>
      </dgm:t>
    </dgm:pt>
    <dgm:pt modelId="{783A74D0-CE0B-49D6-90A1-CDF2CDD5AA3A}">
      <dgm:prSet/>
      <dgm:spPr/>
      <dgm:t>
        <a:bodyPr/>
        <a:lstStyle/>
        <a:p>
          <a:pPr>
            <a:buFont typeface="Arial" panose="020B0604020202020204" pitchFamily="34" charset="0"/>
            <a:buChar char="•"/>
          </a:pPr>
          <a:r>
            <a:rPr lang="es-CL"/>
            <a:t>Transparencia</a:t>
          </a:r>
        </a:p>
      </dgm:t>
    </dgm:pt>
    <dgm:pt modelId="{FA15F41F-E361-458B-8318-DBDEF77C07E5}" type="parTrans" cxnId="{87050240-CD65-4AA9-9A85-A3A9AADC94B2}">
      <dgm:prSet/>
      <dgm:spPr/>
      <dgm:t>
        <a:bodyPr/>
        <a:lstStyle/>
        <a:p>
          <a:endParaRPr lang="es-CL"/>
        </a:p>
      </dgm:t>
    </dgm:pt>
    <dgm:pt modelId="{B911CE94-46D3-4565-9C8C-B759291C339A}" type="sibTrans" cxnId="{87050240-CD65-4AA9-9A85-A3A9AADC94B2}">
      <dgm:prSet/>
      <dgm:spPr/>
      <dgm:t>
        <a:bodyPr/>
        <a:lstStyle/>
        <a:p>
          <a:endParaRPr lang="es-CL"/>
        </a:p>
      </dgm:t>
    </dgm:pt>
    <dgm:pt modelId="{31CEB56F-74C6-4C5D-9CA0-CFF3FBF837E1}">
      <dgm:prSet/>
      <dgm:spPr/>
      <dgm:t>
        <a:bodyPr/>
        <a:lstStyle/>
        <a:p>
          <a:pPr>
            <a:buFont typeface="Arial" panose="020B0604020202020204" pitchFamily="34" charset="0"/>
            <a:buChar char="•"/>
          </a:pPr>
          <a:r>
            <a:rPr lang="es-CL"/>
            <a:t>Probidad</a:t>
          </a:r>
        </a:p>
      </dgm:t>
    </dgm:pt>
    <dgm:pt modelId="{522792E4-7B5F-47C5-8F63-AE9C6D1C0936}" type="parTrans" cxnId="{0894C01A-8B7C-435C-AFDA-30F433C5BA51}">
      <dgm:prSet/>
      <dgm:spPr/>
      <dgm:t>
        <a:bodyPr/>
        <a:lstStyle/>
        <a:p>
          <a:endParaRPr lang="es-CL"/>
        </a:p>
      </dgm:t>
    </dgm:pt>
    <dgm:pt modelId="{80F48A77-FCEB-4B13-B659-B0CD237553AA}" type="sibTrans" cxnId="{0894C01A-8B7C-435C-AFDA-30F433C5BA51}">
      <dgm:prSet/>
      <dgm:spPr/>
      <dgm:t>
        <a:bodyPr/>
        <a:lstStyle/>
        <a:p>
          <a:endParaRPr lang="es-CL"/>
        </a:p>
      </dgm:t>
    </dgm:pt>
    <dgm:pt modelId="{BD393D28-2CE7-4A7D-B5CA-4F828A195A37}" type="pres">
      <dgm:prSet presAssocID="{CBAAA927-063E-4895-BAAD-7B52B33CF740}" presName="diagram" presStyleCnt="0">
        <dgm:presLayoutVars>
          <dgm:dir/>
          <dgm:resizeHandles val="exact"/>
        </dgm:presLayoutVars>
      </dgm:prSet>
      <dgm:spPr/>
    </dgm:pt>
    <dgm:pt modelId="{A469C541-B6BC-426D-AB74-853F304AF19C}" type="pres">
      <dgm:prSet presAssocID="{7FFD182B-6E04-4701-A1AA-81D2ECED758B}" presName="node" presStyleLbl="node1" presStyleIdx="0" presStyleCnt="6">
        <dgm:presLayoutVars>
          <dgm:bulletEnabled val="1"/>
        </dgm:presLayoutVars>
      </dgm:prSet>
      <dgm:spPr/>
    </dgm:pt>
    <dgm:pt modelId="{E8929C60-6ECC-433B-B1C4-8C74DA804324}" type="pres">
      <dgm:prSet presAssocID="{A1E50E70-3727-45A6-AC1A-48A44249E1EB}" presName="sibTrans" presStyleCnt="0"/>
      <dgm:spPr/>
    </dgm:pt>
    <dgm:pt modelId="{A995E992-9118-4834-820F-C31D2E3A9A1C}" type="pres">
      <dgm:prSet presAssocID="{7D878810-EBCF-4F67-88CD-E5D172CB7B74}" presName="node" presStyleLbl="node1" presStyleIdx="1" presStyleCnt="6">
        <dgm:presLayoutVars>
          <dgm:bulletEnabled val="1"/>
        </dgm:presLayoutVars>
      </dgm:prSet>
      <dgm:spPr/>
    </dgm:pt>
    <dgm:pt modelId="{07EA022B-95CB-46EF-9CBA-C98A65F162CD}" type="pres">
      <dgm:prSet presAssocID="{6871709F-9498-41CA-9D5B-1A20BB33C966}" presName="sibTrans" presStyleCnt="0"/>
      <dgm:spPr/>
    </dgm:pt>
    <dgm:pt modelId="{605E2F68-1625-4F3B-A414-2198ECE2A0AE}" type="pres">
      <dgm:prSet presAssocID="{19F1B5FD-FF6D-4C63-8EC9-A5F350407631}" presName="node" presStyleLbl="node1" presStyleIdx="2" presStyleCnt="6">
        <dgm:presLayoutVars>
          <dgm:bulletEnabled val="1"/>
        </dgm:presLayoutVars>
      </dgm:prSet>
      <dgm:spPr/>
    </dgm:pt>
    <dgm:pt modelId="{163A90AC-8FA0-47CB-9411-F09ABC1FC187}" type="pres">
      <dgm:prSet presAssocID="{BDBF2BAD-DFAC-44FD-BA8E-CCFC880030B2}" presName="sibTrans" presStyleCnt="0"/>
      <dgm:spPr/>
    </dgm:pt>
    <dgm:pt modelId="{259CFFBE-193B-48EA-94B5-D537C41D5705}" type="pres">
      <dgm:prSet presAssocID="{DFE0380C-F9D6-4E61-84A0-D9084C5D170C}" presName="node" presStyleLbl="node1" presStyleIdx="3" presStyleCnt="6">
        <dgm:presLayoutVars>
          <dgm:bulletEnabled val="1"/>
        </dgm:presLayoutVars>
      </dgm:prSet>
      <dgm:spPr/>
    </dgm:pt>
    <dgm:pt modelId="{E0087804-1736-4F6D-9FE5-3FAA8FEB58D4}" type="pres">
      <dgm:prSet presAssocID="{FA0A572F-0F4C-410C-8E5C-0286A443E15D}" presName="sibTrans" presStyleCnt="0"/>
      <dgm:spPr/>
    </dgm:pt>
    <dgm:pt modelId="{9F0B1791-CC33-4BE2-965F-F072A6C00B17}" type="pres">
      <dgm:prSet presAssocID="{783A74D0-CE0B-49D6-90A1-CDF2CDD5AA3A}" presName="node" presStyleLbl="node1" presStyleIdx="4" presStyleCnt="6">
        <dgm:presLayoutVars>
          <dgm:bulletEnabled val="1"/>
        </dgm:presLayoutVars>
      </dgm:prSet>
      <dgm:spPr/>
    </dgm:pt>
    <dgm:pt modelId="{5E0053EC-CAB1-4EDF-B669-F6765A35FF03}" type="pres">
      <dgm:prSet presAssocID="{B911CE94-46D3-4565-9C8C-B759291C339A}" presName="sibTrans" presStyleCnt="0"/>
      <dgm:spPr/>
    </dgm:pt>
    <dgm:pt modelId="{234F705D-FE54-4033-90C6-A06E568A20A9}" type="pres">
      <dgm:prSet presAssocID="{31CEB56F-74C6-4C5D-9CA0-CFF3FBF837E1}" presName="node" presStyleLbl="node1" presStyleIdx="5" presStyleCnt="6">
        <dgm:presLayoutVars>
          <dgm:bulletEnabled val="1"/>
        </dgm:presLayoutVars>
      </dgm:prSet>
      <dgm:spPr/>
    </dgm:pt>
  </dgm:ptLst>
  <dgm:cxnLst>
    <dgm:cxn modelId="{0894C01A-8B7C-435C-AFDA-30F433C5BA51}" srcId="{CBAAA927-063E-4895-BAAD-7B52B33CF740}" destId="{31CEB56F-74C6-4C5D-9CA0-CFF3FBF837E1}" srcOrd="5" destOrd="0" parTransId="{522792E4-7B5F-47C5-8F63-AE9C6D1C0936}" sibTransId="{80F48A77-FCEB-4B13-B659-B0CD237553AA}"/>
    <dgm:cxn modelId="{D835B71E-6909-40D9-BBB5-D09F8EFA37F7}" type="presOf" srcId="{783A74D0-CE0B-49D6-90A1-CDF2CDD5AA3A}" destId="{9F0B1791-CC33-4BE2-965F-F072A6C00B17}" srcOrd="0" destOrd="0" presId="urn:microsoft.com/office/officeart/2005/8/layout/default"/>
    <dgm:cxn modelId="{8909A522-9643-44A0-BA44-9AFE04D1DE12}" srcId="{CBAAA927-063E-4895-BAAD-7B52B33CF740}" destId="{7FFD182B-6E04-4701-A1AA-81D2ECED758B}" srcOrd="0" destOrd="0" parTransId="{05227B0D-70BB-4CA5-8B22-3D1DA7E2ECDA}" sibTransId="{A1E50E70-3727-45A6-AC1A-48A44249E1EB}"/>
    <dgm:cxn modelId="{87050240-CD65-4AA9-9A85-A3A9AADC94B2}" srcId="{CBAAA927-063E-4895-BAAD-7B52B33CF740}" destId="{783A74D0-CE0B-49D6-90A1-CDF2CDD5AA3A}" srcOrd="4" destOrd="0" parTransId="{FA15F41F-E361-458B-8318-DBDEF77C07E5}" sibTransId="{B911CE94-46D3-4565-9C8C-B759291C339A}"/>
    <dgm:cxn modelId="{CB268250-40D0-4CA1-8212-C711797D0E23}" srcId="{CBAAA927-063E-4895-BAAD-7B52B33CF740}" destId="{DFE0380C-F9D6-4E61-84A0-D9084C5D170C}" srcOrd="3" destOrd="0" parTransId="{21C83684-1245-4CB7-B3E9-127BF80A0C17}" sibTransId="{FA0A572F-0F4C-410C-8E5C-0286A443E15D}"/>
    <dgm:cxn modelId="{A8520D79-B697-471E-AD9F-5FF8757DFCB1}" type="presOf" srcId="{7FFD182B-6E04-4701-A1AA-81D2ECED758B}" destId="{A469C541-B6BC-426D-AB74-853F304AF19C}" srcOrd="0" destOrd="0" presId="urn:microsoft.com/office/officeart/2005/8/layout/default"/>
    <dgm:cxn modelId="{B622EC86-EB3C-49B8-BB46-9474721768C4}" srcId="{CBAAA927-063E-4895-BAAD-7B52B33CF740}" destId="{7D878810-EBCF-4F67-88CD-E5D172CB7B74}" srcOrd="1" destOrd="0" parTransId="{D173002E-7A5D-4588-A462-3D63861C85F0}" sibTransId="{6871709F-9498-41CA-9D5B-1A20BB33C966}"/>
    <dgm:cxn modelId="{06C38596-79D6-426F-865A-3BD399A9523F}" type="presOf" srcId="{19F1B5FD-FF6D-4C63-8EC9-A5F350407631}" destId="{605E2F68-1625-4F3B-A414-2198ECE2A0AE}" srcOrd="0" destOrd="0" presId="urn:microsoft.com/office/officeart/2005/8/layout/default"/>
    <dgm:cxn modelId="{68D6B7B5-49BF-4046-AF70-D96EC328882A}" type="presOf" srcId="{7D878810-EBCF-4F67-88CD-E5D172CB7B74}" destId="{A995E992-9118-4834-820F-C31D2E3A9A1C}" srcOrd="0" destOrd="0" presId="urn:microsoft.com/office/officeart/2005/8/layout/default"/>
    <dgm:cxn modelId="{232849CD-DCF6-4EC1-93DE-0A435962E279}" srcId="{CBAAA927-063E-4895-BAAD-7B52B33CF740}" destId="{19F1B5FD-FF6D-4C63-8EC9-A5F350407631}" srcOrd="2" destOrd="0" parTransId="{0E941E62-6EEA-4033-8E1C-67C8B53DB7CA}" sibTransId="{BDBF2BAD-DFAC-44FD-BA8E-CCFC880030B2}"/>
    <dgm:cxn modelId="{6F250ED2-3F58-4EB0-A901-D0B22EA5C90C}" type="presOf" srcId="{31CEB56F-74C6-4C5D-9CA0-CFF3FBF837E1}" destId="{234F705D-FE54-4033-90C6-A06E568A20A9}" srcOrd="0" destOrd="0" presId="urn:microsoft.com/office/officeart/2005/8/layout/default"/>
    <dgm:cxn modelId="{1F71E4E4-F045-40EA-ADD5-5AF239AED7C6}" type="presOf" srcId="{DFE0380C-F9D6-4E61-84A0-D9084C5D170C}" destId="{259CFFBE-193B-48EA-94B5-D537C41D5705}" srcOrd="0" destOrd="0" presId="urn:microsoft.com/office/officeart/2005/8/layout/default"/>
    <dgm:cxn modelId="{D9E19DF4-1436-4673-BD00-72C2B32F801B}" type="presOf" srcId="{CBAAA927-063E-4895-BAAD-7B52B33CF740}" destId="{BD393D28-2CE7-4A7D-B5CA-4F828A195A37}" srcOrd="0" destOrd="0" presId="urn:microsoft.com/office/officeart/2005/8/layout/default"/>
    <dgm:cxn modelId="{EDEE48DF-1476-4108-8614-3F2B374C5D29}" type="presParOf" srcId="{BD393D28-2CE7-4A7D-B5CA-4F828A195A37}" destId="{A469C541-B6BC-426D-AB74-853F304AF19C}" srcOrd="0" destOrd="0" presId="urn:microsoft.com/office/officeart/2005/8/layout/default"/>
    <dgm:cxn modelId="{1EDBE35B-5345-4CD5-8632-36BF596A4E06}" type="presParOf" srcId="{BD393D28-2CE7-4A7D-B5CA-4F828A195A37}" destId="{E8929C60-6ECC-433B-B1C4-8C74DA804324}" srcOrd="1" destOrd="0" presId="urn:microsoft.com/office/officeart/2005/8/layout/default"/>
    <dgm:cxn modelId="{5FF6763B-9687-410F-A01A-5B18077909E1}" type="presParOf" srcId="{BD393D28-2CE7-4A7D-B5CA-4F828A195A37}" destId="{A995E992-9118-4834-820F-C31D2E3A9A1C}" srcOrd="2" destOrd="0" presId="urn:microsoft.com/office/officeart/2005/8/layout/default"/>
    <dgm:cxn modelId="{BBBAD635-60F7-46B6-8D02-09047D5F0927}" type="presParOf" srcId="{BD393D28-2CE7-4A7D-B5CA-4F828A195A37}" destId="{07EA022B-95CB-46EF-9CBA-C98A65F162CD}" srcOrd="3" destOrd="0" presId="urn:microsoft.com/office/officeart/2005/8/layout/default"/>
    <dgm:cxn modelId="{E95B95C3-30D2-4D48-A509-60BD9CD73BFB}" type="presParOf" srcId="{BD393D28-2CE7-4A7D-B5CA-4F828A195A37}" destId="{605E2F68-1625-4F3B-A414-2198ECE2A0AE}" srcOrd="4" destOrd="0" presId="urn:microsoft.com/office/officeart/2005/8/layout/default"/>
    <dgm:cxn modelId="{07914789-676D-441A-A2F3-1C0DFBA8DE50}" type="presParOf" srcId="{BD393D28-2CE7-4A7D-B5CA-4F828A195A37}" destId="{163A90AC-8FA0-47CB-9411-F09ABC1FC187}" srcOrd="5" destOrd="0" presId="urn:microsoft.com/office/officeart/2005/8/layout/default"/>
    <dgm:cxn modelId="{7D0E754D-D065-4542-8680-CB93A66674E7}" type="presParOf" srcId="{BD393D28-2CE7-4A7D-B5CA-4F828A195A37}" destId="{259CFFBE-193B-48EA-94B5-D537C41D5705}" srcOrd="6" destOrd="0" presId="urn:microsoft.com/office/officeart/2005/8/layout/default"/>
    <dgm:cxn modelId="{E6E18539-854C-467A-A3A8-428A705783BF}" type="presParOf" srcId="{BD393D28-2CE7-4A7D-B5CA-4F828A195A37}" destId="{E0087804-1736-4F6D-9FE5-3FAA8FEB58D4}" srcOrd="7" destOrd="0" presId="urn:microsoft.com/office/officeart/2005/8/layout/default"/>
    <dgm:cxn modelId="{C5E27567-B22B-4C26-ABB9-6C4451705DC9}" type="presParOf" srcId="{BD393D28-2CE7-4A7D-B5CA-4F828A195A37}" destId="{9F0B1791-CC33-4BE2-965F-F072A6C00B17}" srcOrd="8" destOrd="0" presId="urn:microsoft.com/office/officeart/2005/8/layout/default"/>
    <dgm:cxn modelId="{C9A75AC5-6697-4970-A7AD-34BEA410AE06}" type="presParOf" srcId="{BD393D28-2CE7-4A7D-B5CA-4F828A195A37}" destId="{5E0053EC-CAB1-4EDF-B669-F6765A35FF03}" srcOrd="9" destOrd="0" presId="urn:microsoft.com/office/officeart/2005/8/layout/default"/>
    <dgm:cxn modelId="{604F9F49-3277-4ECC-A2DD-95E55FCADCE2}" type="presParOf" srcId="{BD393D28-2CE7-4A7D-B5CA-4F828A195A37}" destId="{234F705D-FE54-4033-90C6-A06E568A20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6438B4-F2BD-495C-BD39-104993F92EF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L"/>
        </a:p>
      </dgm:t>
    </dgm:pt>
    <dgm:pt modelId="{3F95F19C-D1BD-4A12-B4CB-74CD43C7A65E}">
      <dgm:prSet phldrT="[Texto]"/>
      <dgm:spPr/>
      <dgm:t>
        <a:bodyPr/>
        <a:lstStyle/>
        <a:p>
          <a:r>
            <a:rPr lang="es-CL" dirty="0"/>
            <a:t>Política</a:t>
          </a:r>
        </a:p>
      </dgm:t>
    </dgm:pt>
    <dgm:pt modelId="{87448C6D-7ACD-4EAA-BCA2-03A33BF2EFBD}" type="parTrans" cxnId="{485745D2-1567-4C29-B23D-1DF2D1FDA95F}">
      <dgm:prSet/>
      <dgm:spPr/>
      <dgm:t>
        <a:bodyPr/>
        <a:lstStyle/>
        <a:p>
          <a:endParaRPr lang="es-CL"/>
        </a:p>
      </dgm:t>
    </dgm:pt>
    <dgm:pt modelId="{C2245B5C-CE9C-4F53-A6A0-3DC490975D97}" type="sibTrans" cxnId="{485745D2-1567-4C29-B23D-1DF2D1FDA95F}">
      <dgm:prSet/>
      <dgm:spPr/>
      <dgm:t>
        <a:bodyPr/>
        <a:lstStyle/>
        <a:p>
          <a:endParaRPr lang="es-CL"/>
        </a:p>
      </dgm:t>
    </dgm:pt>
    <dgm:pt modelId="{CDB56E92-ADAD-4427-A4BA-D5CD8C91DBE4}">
      <dgm:prSet phldrT="[Texto]"/>
      <dgm:spPr/>
      <dgm:t>
        <a:bodyPr/>
        <a:lstStyle/>
        <a:p>
          <a:r>
            <a:rPr lang="es-CL" dirty="0"/>
            <a:t>Canal de denuncias</a:t>
          </a:r>
        </a:p>
      </dgm:t>
    </dgm:pt>
    <dgm:pt modelId="{FD315C6B-19BE-434D-A30E-C06E239901DC}" type="parTrans" cxnId="{0770F35B-558B-43D5-B584-2FFC0200FC6A}">
      <dgm:prSet/>
      <dgm:spPr/>
      <dgm:t>
        <a:bodyPr/>
        <a:lstStyle/>
        <a:p>
          <a:endParaRPr lang="es-CL"/>
        </a:p>
      </dgm:t>
    </dgm:pt>
    <dgm:pt modelId="{743C9A96-47AD-4F15-8F80-BC487029CCBF}" type="sibTrans" cxnId="{0770F35B-558B-43D5-B584-2FFC0200FC6A}">
      <dgm:prSet/>
      <dgm:spPr/>
      <dgm:t>
        <a:bodyPr/>
        <a:lstStyle/>
        <a:p>
          <a:endParaRPr lang="es-CL"/>
        </a:p>
      </dgm:t>
    </dgm:pt>
    <dgm:pt modelId="{3BD2B050-BD98-42F7-91C8-1BE94472A05D}">
      <dgm:prSet phldrT="[Texto]"/>
      <dgm:spPr/>
      <dgm:t>
        <a:bodyPr/>
        <a:lstStyle/>
        <a:p>
          <a:r>
            <a:rPr lang="es-CL" dirty="0"/>
            <a:t>Capacitación</a:t>
          </a:r>
        </a:p>
      </dgm:t>
    </dgm:pt>
    <dgm:pt modelId="{3EE5FA36-6B75-456F-BB50-ADCF9834CE6B}" type="parTrans" cxnId="{CEE8839A-218A-44B0-9F40-7FCA30126F6B}">
      <dgm:prSet/>
      <dgm:spPr/>
      <dgm:t>
        <a:bodyPr/>
        <a:lstStyle/>
        <a:p>
          <a:endParaRPr lang="es-CL"/>
        </a:p>
      </dgm:t>
    </dgm:pt>
    <dgm:pt modelId="{E86264CB-E3B2-4B15-8604-50FD9F78E953}" type="sibTrans" cxnId="{CEE8839A-218A-44B0-9F40-7FCA30126F6B}">
      <dgm:prSet/>
      <dgm:spPr/>
      <dgm:t>
        <a:bodyPr/>
        <a:lstStyle/>
        <a:p>
          <a:endParaRPr lang="es-CL"/>
        </a:p>
      </dgm:t>
    </dgm:pt>
    <dgm:pt modelId="{EE3DC06D-A12E-4ADF-964C-B08CCD2ED67B}">
      <dgm:prSet phldrT="[Texto]"/>
      <dgm:spPr/>
      <dgm:t>
        <a:bodyPr/>
        <a:lstStyle/>
        <a:p>
          <a:r>
            <a:rPr lang="es-CL" dirty="0"/>
            <a:t>Gestión de riesgos</a:t>
          </a:r>
        </a:p>
      </dgm:t>
    </dgm:pt>
    <dgm:pt modelId="{44BFC398-C3E5-4F43-AF3A-64CC9BB6649D}" type="parTrans" cxnId="{77300B18-F603-4E37-A712-575C84D9A762}">
      <dgm:prSet/>
      <dgm:spPr/>
      <dgm:t>
        <a:bodyPr/>
        <a:lstStyle/>
        <a:p>
          <a:endParaRPr lang="es-CL"/>
        </a:p>
      </dgm:t>
    </dgm:pt>
    <dgm:pt modelId="{0FBE7900-5669-4D01-AE2A-45CBF9D14658}" type="sibTrans" cxnId="{77300B18-F603-4E37-A712-575C84D9A762}">
      <dgm:prSet/>
      <dgm:spPr/>
      <dgm:t>
        <a:bodyPr/>
        <a:lstStyle/>
        <a:p>
          <a:endParaRPr lang="es-CL"/>
        </a:p>
      </dgm:t>
    </dgm:pt>
    <dgm:pt modelId="{9BFCD3F1-C3B6-4845-93FA-458FDC8A0BC9}" type="pres">
      <dgm:prSet presAssocID="{5C6438B4-F2BD-495C-BD39-104993F92EF4}" presName="cycle" presStyleCnt="0">
        <dgm:presLayoutVars>
          <dgm:chMax val="1"/>
          <dgm:dir/>
          <dgm:animLvl val="ctr"/>
          <dgm:resizeHandles val="exact"/>
        </dgm:presLayoutVars>
      </dgm:prSet>
      <dgm:spPr/>
    </dgm:pt>
    <dgm:pt modelId="{B8578316-5DDB-4149-8A60-B9589BBBF57A}" type="pres">
      <dgm:prSet presAssocID="{3F95F19C-D1BD-4A12-B4CB-74CD43C7A65E}" presName="centerShape" presStyleLbl="node0" presStyleIdx="0" presStyleCnt="1"/>
      <dgm:spPr/>
    </dgm:pt>
    <dgm:pt modelId="{65B2B03A-77C0-4584-83E9-048CE730A74A}" type="pres">
      <dgm:prSet presAssocID="{FD315C6B-19BE-434D-A30E-C06E239901DC}" presName="parTrans" presStyleLbl="bgSibTrans2D1" presStyleIdx="0" presStyleCnt="3"/>
      <dgm:spPr/>
    </dgm:pt>
    <dgm:pt modelId="{8CDC998B-7E3C-4DFE-953F-9FB917065F85}" type="pres">
      <dgm:prSet presAssocID="{CDB56E92-ADAD-4427-A4BA-D5CD8C91DBE4}" presName="node" presStyleLbl="node1" presStyleIdx="0" presStyleCnt="3">
        <dgm:presLayoutVars>
          <dgm:bulletEnabled val="1"/>
        </dgm:presLayoutVars>
      </dgm:prSet>
      <dgm:spPr/>
    </dgm:pt>
    <dgm:pt modelId="{C7B3BF92-4C8E-4EFE-A56B-C37BDA61F3D8}" type="pres">
      <dgm:prSet presAssocID="{44BFC398-C3E5-4F43-AF3A-64CC9BB6649D}" presName="parTrans" presStyleLbl="bgSibTrans2D1" presStyleIdx="1" presStyleCnt="3"/>
      <dgm:spPr/>
    </dgm:pt>
    <dgm:pt modelId="{98364256-D0A5-476B-B971-6C43CDB55831}" type="pres">
      <dgm:prSet presAssocID="{EE3DC06D-A12E-4ADF-964C-B08CCD2ED67B}" presName="node" presStyleLbl="node1" presStyleIdx="1" presStyleCnt="3">
        <dgm:presLayoutVars>
          <dgm:bulletEnabled val="1"/>
        </dgm:presLayoutVars>
      </dgm:prSet>
      <dgm:spPr/>
    </dgm:pt>
    <dgm:pt modelId="{3431DE67-EE93-4CF3-AA0E-FD1682141B97}" type="pres">
      <dgm:prSet presAssocID="{3EE5FA36-6B75-456F-BB50-ADCF9834CE6B}" presName="parTrans" presStyleLbl="bgSibTrans2D1" presStyleIdx="2" presStyleCnt="3"/>
      <dgm:spPr/>
    </dgm:pt>
    <dgm:pt modelId="{B50A6497-FCB3-4B3F-99DA-2CEF388973EA}" type="pres">
      <dgm:prSet presAssocID="{3BD2B050-BD98-42F7-91C8-1BE94472A05D}" presName="node" presStyleLbl="node1" presStyleIdx="2" presStyleCnt="3">
        <dgm:presLayoutVars>
          <dgm:bulletEnabled val="1"/>
        </dgm:presLayoutVars>
      </dgm:prSet>
      <dgm:spPr/>
    </dgm:pt>
  </dgm:ptLst>
  <dgm:cxnLst>
    <dgm:cxn modelId="{77300B18-F603-4E37-A712-575C84D9A762}" srcId="{3F95F19C-D1BD-4A12-B4CB-74CD43C7A65E}" destId="{EE3DC06D-A12E-4ADF-964C-B08CCD2ED67B}" srcOrd="1" destOrd="0" parTransId="{44BFC398-C3E5-4F43-AF3A-64CC9BB6649D}" sibTransId="{0FBE7900-5669-4D01-AE2A-45CBF9D14658}"/>
    <dgm:cxn modelId="{0770F35B-558B-43D5-B584-2FFC0200FC6A}" srcId="{3F95F19C-D1BD-4A12-B4CB-74CD43C7A65E}" destId="{CDB56E92-ADAD-4427-A4BA-D5CD8C91DBE4}" srcOrd="0" destOrd="0" parTransId="{FD315C6B-19BE-434D-A30E-C06E239901DC}" sibTransId="{743C9A96-47AD-4F15-8F80-BC487029CCBF}"/>
    <dgm:cxn modelId="{AEBECA5C-AEF8-450E-90C7-A9A4ED03BA89}" type="presOf" srcId="{5C6438B4-F2BD-495C-BD39-104993F92EF4}" destId="{9BFCD3F1-C3B6-4845-93FA-458FDC8A0BC9}" srcOrd="0" destOrd="0" presId="urn:microsoft.com/office/officeart/2005/8/layout/radial4"/>
    <dgm:cxn modelId="{677E3F62-276F-435A-A796-8301A7E67345}" type="presOf" srcId="{3BD2B050-BD98-42F7-91C8-1BE94472A05D}" destId="{B50A6497-FCB3-4B3F-99DA-2CEF388973EA}" srcOrd="0" destOrd="0" presId="urn:microsoft.com/office/officeart/2005/8/layout/radial4"/>
    <dgm:cxn modelId="{95EBAA5A-30DA-4D54-8A1D-99E9AF61BF4D}" type="presOf" srcId="{FD315C6B-19BE-434D-A30E-C06E239901DC}" destId="{65B2B03A-77C0-4584-83E9-048CE730A74A}" srcOrd="0" destOrd="0" presId="urn:microsoft.com/office/officeart/2005/8/layout/radial4"/>
    <dgm:cxn modelId="{92C8E490-7E27-4F7D-AFE5-01BDE1BDF6E6}" type="presOf" srcId="{EE3DC06D-A12E-4ADF-964C-B08CCD2ED67B}" destId="{98364256-D0A5-476B-B971-6C43CDB55831}" srcOrd="0" destOrd="0" presId="urn:microsoft.com/office/officeart/2005/8/layout/radial4"/>
    <dgm:cxn modelId="{CEE8839A-218A-44B0-9F40-7FCA30126F6B}" srcId="{3F95F19C-D1BD-4A12-B4CB-74CD43C7A65E}" destId="{3BD2B050-BD98-42F7-91C8-1BE94472A05D}" srcOrd="2" destOrd="0" parTransId="{3EE5FA36-6B75-456F-BB50-ADCF9834CE6B}" sibTransId="{E86264CB-E3B2-4B15-8604-50FD9F78E953}"/>
    <dgm:cxn modelId="{C9DEBDAA-AD82-4966-80B7-D1D76C1C9CF2}" type="presOf" srcId="{3EE5FA36-6B75-456F-BB50-ADCF9834CE6B}" destId="{3431DE67-EE93-4CF3-AA0E-FD1682141B97}" srcOrd="0" destOrd="0" presId="urn:microsoft.com/office/officeart/2005/8/layout/radial4"/>
    <dgm:cxn modelId="{BC2AC9C9-2DBF-4EAD-8493-D44C5DF3A439}" type="presOf" srcId="{3F95F19C-D1BD-4A12-B4CB-74CD43C7A65E}" destId="{B8578316-5DDB-4149-8A60-B9589BBBF57A}" srcOrd="0" destOrd="0" presId="urn:microsoft.com/office/officeart/2005/8/layout/radial4"/>
    <dgm:cxn modelId="{485745D2-1567-4C29-B23D-1DF2D1FDA95F}" srcId="{5C6438B4-F2BD-495C-BD39-104993F92EF4}" destId="{3F95F19C-D1BD-4A12-B4CB-74CD43C7A65E}" srcOrd="0" destOrd="0" parTransId="{87448C6D-7ACD-4EAA-BCA2-03A33BF2EFBD}" sibTransId="{C2245B5C-CE9C-4F53-A6A0-3DC490975D97}"/>
    <dgm:cxn modelId="{4BE830D9-BB6C-443E-807D-B684201E46CC}" type="presOf" srcId="{44BFC398-C3E5-4F43-AF3A-64CC9BB6649D}" destId="{C7B3BF92-4C8E-4EFE-A56B-C37BDA61F3D8}" srcOrd="0" destOrd="0" presId="urn:microsoft.com/office/officeart/2005/8/layout/radial4"/>
    <dgm:cxn modelId="{941805DD-E2CE-451C-8147-7673F1F3159D}" type="presOf" srcId="{CDB56E92-ADAD-4427-A4BA-D5CD8C91DBE4}" destId="{8CDC998B-7E3C-4DFE-953F-9FB917065F85}" srcOrd="0" destOrd="0" presId="urn:microsoft.com/office/officeart/2005/8/layout/radial4"/>
    <dgm:cxn modelId="{08BBACB2-5CF6-4048-8A35-1656679E42AB}" type="presParOf" srcId="{9BFCD3F1-C3B6-4845-93FA-458FDC8A0BC9}" destId="{B8578316-5DDB-4149-8A60-B9589BBBF57A}" srcOrd="0" destOrd="0" presId="urn:microsoft.com/office/officeart/2005/8/layout/radial4"/>
    <dgm:cxn modelId="{BECA651A-5F46-4DB7-972E-B5E35573D10E}" type="presParOf" srcId="{9BFCD3F1-C3B6-4845-93FA-458FDC8A0BC9}" destId="{65B2B03A-77C0-4584-83E9-048CE730A74A}" srcOrd="1" destOrd="0" presId="urn:microsoft.com/office/officeart/2005/8/layout/radial4"/>
    <dgm:cxn modelId="{899B6CAE-09FF-49ED-9EE5-9752F7313ADF}" type="presParOf" srcId="{9BFCD3F1-C3B6-4845-93FA-458FDC8A0BC9}" destId="{8CDC998B-7E3C-4DFE-953F-9FB917065F85}" srcOrd="2" destOrd="0" presId="urn:microsoft.com/office/officeart/2005/8/layout/radial4"/>
    <dgm:cxn modelId="{3F9F8958-6265-4F11-8E72-F3D7F6C9875D}" type="presParOf" srcId="{9BFCD3F1-C3B6-4845-93FA-458FDC8A0BC9}" destId="{C7B3BF92-4C8E-4EFE-A56B-C37BDA61F3D8}" srcOrd="3" destOrd="0" presId="urn:microsoft.com/office/officeart/2005/8/layout/radial4"/>
    <dgm:cxn modelId="{D2425057-6712-4282-8A03-05EB437098F4}" type="presParOf" srcId="{9BFCD3F1-C3B6-4845-93FA-458FDC8A0BC9}" destId="{98364256-D0A5-476B-B971-6C43CDB55831}" srcOrd="4" destOrd="0" presId="urn:microsoft.com/office/officeart/2005/8/layout/radial4"/>
    <dgm:cxn modelId="{105387DE-4554-4171-854C-D9D1560852F2}" type="presParOf" srcId="{9BFCD3F1-C3B6-4845-93FA-458FDC8A0BC9}" destId="{3431DE67-EE93-4CF3-AA0E-FD1682141B97}" srcOrd="5" destOrd="0" presId="urn:microsoft.com/office/officeart/2005/8/layout/radial4"/>
    <dgm:cxn modelId="{91C8E578-3166-400B-AF77-3CB9897F85CD}" type="presParOf" srcId="{9BFCD3F1-C3B6-4845-93FA-458FDC8A0BC9}" destId="{B50A6497-FCB3-4B3F-99DA-2CEF388973E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0D158-234F-4719-9754-BF46B931496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CL"/>
        </a:p>
      </dgm:t>
    </dgm:pt>
    <dgm:pt modelId="{3CA3B93D-9428-49AF-88CC-750B6F84DAFC}">
      <dgm:prSet phldrT="[Texto]"/>
      <dgm:spPr/>
      <dgm:t>
        <a:bodyPr/>
        <a:lstStyle/>
        <a:p>
          <a:r>
            <a:rPr lang="es-CL" dirty="0"/>
            <a:t>Identificación de los riesgos</a:t>
          </a:r>
        </a:p>
      </dgm:t>
    </dgm:pt>
    <dgm:pt modelId="{AA410E7A-9FF5-4728-95E4-4FA3925DD88A}" type="parTrans" cxnId="{346B58BC-5184-47B6-9A48-8C6F2747F385}">
      <dgm:prSet/>
      <dgm:spPr/>
      <dgm:t>
        <a:bodyPr/>
        <a:lstStyle/>
        <a:p>
          <a:endParaRPr lang="es-CL"/>
        </a:p>
      </dgm:t>
    </dgm:pt>
    <dgm:pt modelId="{7FC22B71-0A81-4559-824E-409C6022D7CD}" type="sibTrans" cxnId="{346B58BC-5184-47B6-9A48-8C6F2747F385}">
      <dgm:prSet/>
      <dgm:spPr/>
      <dgm:t>
        <a:bodyPr/>
        <a:lstStyle/>
        <a:p>
          <a:endParaRPr lang="es-CL"/>
        </a:p>
      </dgm:t>
    </dgm:pt>
    <dgm:pt modelId="{CE070519-F965-49FD-84C9-9D314A4D6E7E}">
      <dgm:prSet phldrT="[Texto]"/>
      <dgm:spPr/>
      <dgm:t>
        <a:bodyPr/>
        <a:lstStyle/>
        <a:p>
          <a:r>
            <a:rPr lang="es-CL" dirty="0"/>
            <a:t>Documentación de procesos</a:t>
          </a:r>
        </a:p>
      </dgm:t>
    </dgm:pt>
    <dgm:pt modelId="{EC86E7F9-E1A6-421E-B63F-52AA46587118}" type="parTrans" cxnId="{9934F58B-E73C-42EE-8B13-40E747F9B19D}">
      <dgm:prSet/>
      <dgm:spPr/>
      <dgm:t>
        <a:bodyPr/>
        <a:lstStyle/>
        <a:p>
          <a:endParaRPr lang="es-CL"/>
        </a:p>
      </dgm:t>
    </dgm:pt>
    <dgm:pt modelId="{1CC3558C-5969-4F73-B1BA-B2AC9D5CA69F}" type="sibTrans" cxnId="{9934F58B-E73C-42EE-8B13-40E747F9B19D}">
      <dgm:prSet/>
      <dgm:spPr/>
      <dgm:t>
        <a:bodyPr/>
        <a:lstStyle/>
        <a:p>
          <a:endParaRPr lang="es-CL"/>
        </a:p>
      </dgm:t>
    </dgm:pt>
    <dgm:pt modelId="{1E4FFEE0-81CA-4B13-BDD6-42A923BE0857}">
      <dgm:prSet phldrT="[Texto]"/>
      <dgm:spPr/>
      <dgm:t>
        <a:bodyPr/>
        <a:lstStyle/>
        <a:p>
          <a:r>
            <a:rPr lang="es-CL" dirty="0"/>
            <a:t>Medición de los riesgos</a:t>
          </a:r>
        </a:p>
      </dgm:t>
    </dgm:pt>
    <dgm:pt modelId="{BC1EE53E-0545-43E4-8433-E57F4ED7098D}" type="parTrans" cxnId="{72E09D31-D0FB-4DD5-80F0-D8D409F6AD12}">
      <dgm:prSet/>
      <dgm:spPr/>
      <dgm:t>
        <a:bodyPr/>
        <a:lstStyle/>
        <a:p>
          <a:endParaRPr lang="es-CL"/>
        </a:p>
      </dgm:t>
    </dgm:pt>
    <dgm:pt modelId="{B0F23FC0-26E2-4F12-87DD-489E4384445B}" type="sibTrans" cxnId="{72E09D31-D0FB-4DD5-80F0-D8D409F6AD12}">
      <dgm:prSet/>
      <dgm:spPr/>
      <dgm:t>
        <a:bodyPr/>
        <a:lstStyle/>
        <a:p>
          <a:endParaRPr lang="es-CL"/>
        </a:p>
      </dgm:t>
    </dgm:pt>
    <dgm:pt modelId="{5BFC9CF2-BC9E-4D06-8643-BBCA5A27AB88}">
      <dgm:prSet phldrT="[Texto]"/>
      <dgm:spPr/>
      <dgm:t>
        <a:bodyPr/>
        <a:lstStyle/>
        <a:p>
          <a:r>
            <a:rPr lang="es-CL" dirty="0"/>
            <a:t>Probabilidad e </a:t>
          </a:r>
        </a:p>
        <a:p>
          <a:r>
            <a:rPr lang="es-CL" dirty="0"/>
            <a:t>Impacto</a:t>
          </a:r>
        </a:p>
      </dgm:t>
    </dgm:pt>
    <dgm:pt modelId="{4874FD58-F9E1-4407-9555-B80BFBDD1EF0}" type="parTrans" cxnId="{BE220785-5FD8-4499-A2AD-13BD5FFCA8C7}">
      <dgm:prSet/>
      <dgm:spPr/>
      <dgm:t>
        <a:bodyPr/>
        <a:lstStyle/>
        <a:p>
          <a:endParaRPr lang="es-CL"/>
        </a:p>
      </dgm:t>
    </dgm:pt>
    <dgm:pt modelId="{B45460D0-4D7B-4971-ACF7-302AD0406787}" type="sibTrans" cxnId="{BE220785-5FD8-4499-A2AD-13BD5FFCA8C7}">
      <dgm:prSet/>
      <dgm:spPr/>
      <dgm:t>
        <a:bodyPr/>
        <a:lstStyle/>
        <a:p>
          <a:endParaRPr lang="es-CL"/>
        </a:p>
      </dgm:t>
    </dgm:pt>
    <dgm:pt modelId="{AA6A7DA7-7252-4E90-827C-1DE3C339B476}">
      <dgm:prSet phldrT="[Texto]"/>
      <dgm:spPr/>
      <dgm:t>
        <a:bodyPr/>
        <a:lstStyle/>
        <a:p>
          <a:r>
            <a:rPr lang="es-CL" dirty="0"/>
            <a:t>Aplicación de controles</a:t>
          </a:r>
        </a:p>
      </dgm:t>
    </dgm:pt>
    <dgm:pt modelId="{4CBD466E-64C5-485A-B907-6BF0E3299DF1}" type="parTrans" cxnId="{50FCB662-4713-4EB4-AEAD-F1D3590B1261}">
      <dgm:prSet/>
      <dgm:spPr/>
      <dgm:t>
        <a:bodyPr/>
        <a:lstStyle/>
        <a:p>
          <a:endParaRPr lang="es-CL"/>
        </a:p>
      </dgm:t>
    </dgm:pt>
    <dgm:pt modelId="{A3B19E4A-2EB9-43AE-BA05-4C9A9E16F0C4}" type="sibTrans" cxnId="{50FCB662-4713-4EB4-AEAD-F1D3590B1261}">
      <dgm:prSet/>
      <dgm:spPr/>
      <dgm:t>
        <a:bodyPr/>
        <a:lstStyle/>
        <a:p>
          <a:endParaRPr lang="es-CL"/>
        </a:p>
      </dgm:t>
    </dgm:pt>
    <dgm:pt modelId="{55E6692C-BA7F-4A11-9D4E-3B3A3FC197BC}">
      <dgm:prSet phldrT="[Texto]"/>
      <dgm:spPr/>
      <dgm:t>
        <a:bodyPr/>
        <a:lstStyle/>
        <a:p>
          <a:r>
            <a:rPr lang="es-CL" dirty="0"/>
            <a:t>Frecuencia</a:t>
          </a:r>
        </a:p>
      </dgm:t>
    </dgm:pt>
    <dgm:pt modelId="{53C2CEB5-8578-4E53-B1F5-57F441E989D0}" type="parTrans" cxnId="{7E0186DA-BD06-4EE8-8C60-1ACC2873768A}">
      <dgm:prSet/>
      <dgm:spPr/>
      <dgm:t>
        <a:bodyPr/>
        <a:lstStyle/>
        <a:p>
          <a:endParaRPr lang="es-CL"/>
        </a:p>
      </dgm:t>
    </dgm:pt>
    <dgm:pt modelId="{8E0CC72F-FD1D-48A3-B06F-EE106CA4B725}" type="sibTrans" cxnId="{7E0186DA-BD06-4EE8-8C60-1ACC2873768A}">
      <dgm:prSet/>
      <dgm:spPr/>
      <dgm:t>
        <a:bodyPr/>
        <a:lstStyle/>
        <a:p>
          <a:endParaRPr lang="es-CL"/>
        </a:p>
      </dgm:t>
    </dgm:pt>
    <dgm:pt modelId="{F92E787E-DF11-4DDD-8E16-3C7B776F6AF7}">
      <dgm:prSet phldrT="[Texto]"/>
      <dgm:spPr/>
      <dgm:t>
        <a:bodyPr/>
        <a:lstStyle/>
        <a:p>
          <a:r>
            <a:rPr lang="es-CL" dirty="0"/>
            <a:t>Causas</a:t>
          </a:r>
        </a:p>
      </dgm:t>
    </dgm:pt>
    <dgm:pt modelId="{C6B3869B-18B0-4B6D-B781-054848360F1B}" type="parTrans" cxnId="{CD20F87E-687A-4064-9B63-F8C35BC00FC6}">
      <dgm:prSet/>
      <dgm:spPr/>
      <dgm:t>
        <a:bodyPr/>
        <a:lstStyle/>
        <a:p>
          <a:endParaRPr lang="es-CL"/>
        </a:p>
      </dgm:t>
    </dgm:pt>
    <dgm:pt modelId="{A65C570F-AF39-4FB5-91A3-B7C86902C36F}" type="sibTrans" cxnId="{CD20F87E-687A-4064-9B63-F8C35BC00FC6}">
      <dgm:prSet/>
      <dgm:spPr/>
      <dgm:t>
        <a:bodyPr/>
        <a:lstStyle/>
        <a:p>
          <a:endParaRPr lang="es-CL"/>
        </a:p>
      </dgm:t>
    </dgm:pt>
    <dgm:pt modelId="{2BA199DF-7721-4DD2-A768-806DE7B5ACAE}">
      <dgm:prSet phldrT="[Texto]"/>
      <dgm:spPr/>
      <dgm:t>
        <a:bodyPr/>
        <a:lstStyle/>
        <a:p>
          <a:r>
            <a:rPr lang="es-CL" dirty="0"/>
            <a:t>Consecuencias</a:t>
          </a:r>
        </a:p>
      </dgm:t>
    </dgm:pt>
    <dgm:pt modelId="{6581AF74-D09D-4BD7-94A5-3CF53A08040E}" type="parTrans" cxnId="{9CC46E77-CCBB-40BA-91CF-29BE2A6F1AF8}">
      <dgm:prSet/>
      <dgm:spPr/>
      <dgm:t>
        <a:bodyPr/>
        <a:lstStyle/>
        <a:p>
          <a:endParaRPr lang="es-CL"/>
        </a:p>
      </dgm:t>
    </dgm:pt>
    <dgm:pt modelId="{55F229C8-438A-4AD6-9315-9CD66C7A4720}" type="sibTrans" cxnId="{9CC46E77-CCBB-40BA-91CF-29BE2A6F1AF8}">
      <dgm:prSet/>
      <dgm:spPr/>
      <dgm:t>
        <a:bodyPr/>
        <a:lstStyle/>
        <a:p>
          <a:endParaRPr lang="es-CL"/>
        </a:p>
      </dgm:t>
    </dgm:pt>
    <dgm:pt modelId="{BAADDBD0-E341-434F-A00B-638248EE2320}">
      <dgm:prSet phldrT="[Texto]"/>
      <dgm:spPr/>
      <dgm:t>
        <a:bodyPr/>
        <a:lstStyle/>
        <a:p>
          <a:r>
            <a:rPr lang="es-CL" dirty="0"/>
            <a:t>Tipología (preventivo, </a:t>
          </a:r>
          <a:r>
            <a:rPr lang="es-CL" dirty="0" err="1"/>
            <a:t>detectivo</a:t>
          </a:r>
          <a:r>
            <a:rPr lang="es-CL" dirty="0"/>
            <a:t> y  correctivo)</a:t>
          </a:r>
        </a:p>
      </dgm:t>
    </dgm:pt>
    <dgm:pt modelId="{361F9914-EB35-40D8-B6C2-F8367B8189D7}" type="parTrans" cxnId="{0E70C127-504E-4D03-BC82-870AB3300545}">
      <dgm:prSet/>
      <dgm:spPr/>
      <dgm:t>
        <a:bodyPr/>
        <a:lstStyle/>
        <a:p>
          <a:endParaRPr lang="es-CL"/>
        </a:p>
      </dgm:t>
    </dgm:pt>
    <dgm:pt modelId="{8936D1DE-A91B-4FC5-9F97-819602734FA5}" type="sibTrans" cxnId="{0E70C127-504E-4D03-BC82-870AB3300545}">
      <dgm:prSet/>
      <dgm:spPr/>
      <dgm:t>
        <a:bodyPr/>
        <a:lstStyle/>
        <a:p>
          <a:endParaRPr lang="es-CL"/>
        </a:p>
      </dgm:t>
    </dgm:pt>
    <dgm:pt modelId="{41A8D270-DE9A-4366-9977-68A84BE92366}">
      <dgm:prSet phldrT="[Texto]"/>
      <dgm:spPr/>
      <dgm:t>
        <a:bodyPr/>
        <a:lstStyle/>
        <a:p>
          <a:r>
            <a:rPr lang="es-CL" dirty="0"/>
            <a:t>Tecnología</a:t>
          </a:r>
        </a:p>
      </dgm:t>
    </dgm:pt>
    <dgm:pt modelId="{2701BBCA-E9A1-4DE8-B47A-E42E374C79E7}" type="parTrans" cxnId="{A693F926-87AE-4BAA-8425-A0C8BF8C7C86}">
      <dgm:prSet/>
      <dgm:spPr/>
      <dgm:t>
        <a:bodyPr/>
        <a:lstStyle/>
        <a:p>
          <a:endParaRPr lang="es-CL"/>
        </a:p>
      </dgm:t>
    </dgm:pt>
    <dgm:pt modelId="{0A6C85EC-76FC-4D39-95F1-823AA133126C}" type="sibTrans" cxnId="{A693F926-87AE-4BAA-8425-A0C8BF8C7C86}">
      <dgm:prSet/>
      <dgm:spPr/>
      <dgm:t>
        <a:bodyPr/>
        <a:lstStyle/>
        <a:p>
          <a:endParaRPr lang="es-CL"/>
        </a:p>
      </dgm:t>
    </dgm:pt>
    <dgm:pt modelId="{9741AE6B-2F78-4735-B331-463A8957D63C}">
      <dgm:prSet phldrT="[Texto]"/>
      <dgm:spPr/>
      <dgm:t>
        <a:bodyPr/>
        <a:lstStyle/>
        <a:p>
          <a:r>
            <a:rPr lang="es-CL" dirty="0"/>
            <a:t>Medición de Riesgo residual</a:t>
          </a:r>
        </a:p>
      </dgm:t>
    </dgm:pt>
    <dgm:pt modelId="{CD83E141-1D62-4267-98E4-ED7AFA5D5201}" type="parTrans" cxnId="{C55A3E39-02FF-4F6F-9C5B-D35880AB17A9}">
      <dgm:prSet/>
      <dgm:spPr/>
      <dgm:t>
        <a:bodyPr/>
        <a:lstStyle/>
        <a:p>
          <a:endParaRPr lang="es-CL"/>
        </a:p>
      </dgm:t>
    </dgm:pt>
    <dgm:pt modelId="{65A81628-952A-4E16-92E0-701244C3F770}" type="sibTrans" cxnId="{C55A3E39-02FF-4F6F-9C5B-D35880AB17A9}">
      <dgm:prSet/>
      <dgm:spPr/>
      <dgm:t>
        <a:bodyPr/>
        <a:lstStyle/>
        <a:p>
          <a:endParaRPr lang="es-CL"/>
        </a:p>
      </dgm:t>
    </dgm:pt>
    <dgm:pt modelId="{0DCFF6C6-A961-4B96-8CBA-47D123BC4DE7}">
      <dgm:prSet phldrT="[Texto]"/>
      <dgm:spPr/>
      <dgm:t>
        <a:bodyPr/>
        <a:lstStyle/>
        <a:p>
          <a:r>
            <a:rPr lang="es-CL" dirty="0"/>
            <a:t>V. Residual=V. Riesgo-V. Control</a:t>
          </a:r>
        </a:p>
      </dgm:t>
    </dgm:pt>
    <dgm:pt modelId="{2343DB6A-3D4E-4967-931D-77AA4DEEE0FF}" type="parTrans" cxnId="{842C4185-57A7-4DFB-B1DA-F14CF1E5083E}">
      <dgm:prSet/>
      <dgm:spPr/>
      <dgm:t>
        <a:bodyPr/>
        <a:lstStyle/>
        <a:p>
          <a:endParaRPr lang="es-CL"/>
        </a:p>
      </dgm:t>
    </dgm:pt>
    <dgm:pt modelId="{84DB4F63-4175-4F8C-8DE9-F8CB8A582B84}" type="sibTrans" cxnId="{842C4185-57A7-4DFB-B1DA-F14CF1E5083E}">
      <dgm:prSet/>
      <dgm:spPr/>
      <dgm:t>
        <a:bodyPr/>
        <a:lstStyle/>
        <a:p>
          <a:endParaRPr lang="es-CL"/>
        </a:p>
      </dgm:t>
    </dgm:pt>
    <dgm:pt modelId="{8289CB4B-B8F8-4D3C-856D-3D9EB73F998A}">
      <dgm:prSet phldrT="[Texto]"/>
      <dgm:spPr/>
      <dgm:t>
        <a:bodyPr/>
        <a:lstStyle/>
        <a:p>
          <a:r>
            <a:rPr lang="es-CL" dirty="0"/>
            <a:t>Calculo del Riesgo</a:t>
          </a:r>
        </a:p>
      </dgm:t>
    </dgm:pt>
    <dgm:pt modelId="{F2BC7857-38EA-4753-B8C1-0138B526167D}" type="parTrans" cxnId="{53B96407-B959-493A-A202-E50DF72FB5A7}">
      <dgm:prSet/>
      <dgm:spPr/>
      <dgm:t>
        <a:bodyPr/>
        <a:lstStyle/>
        <a:p>
          <a:endParaRPr lang="es-CL"/>
        </a:p>
      </dgm:t>
    </dgm:pt>
    <dgm:pt modelId="{2AEDFA20-5658-4BF0-8A05-839505D54BF1}" type="sibTrans" cxnId="{53B96407-B959-493A-A202-E50DF72FB5A7}">
      <dgm:prSet/>
      <dgm:spPr/>
      <dgm:t>
        <a:bodyPr/>
        <a:lstStyle/>
        <a:p>
          <a:endParaRPr lang="es-CL"/>
        </a:p>
      </dgm:t>
    </dgm:pt>
    <dgm:pt modelId="{3DCFF2FC-5345-4866-B36A-C2DE487DF93C}" type="pres">
      <dgm:prSet presAssocID="{35F0D158-234F-4719-9754-BF46B931496A}" presName="Name0" presStyleCnt="0">
        <dgm:presLayoutVars>
          <dgm:dir/>
          <dgm:animLvl val="lvl"/>
          <dgm:resizeHandles val="exact"/>
        </dgm:presLayoutVars>
      </dgm:prSet>
      <dgm:spPr/>
    </dgm:pt>
    <dgm:pt modelId="{4993E8B4-6B15-42F4-923F-62B44CE8E10E}" type="pres">
      <dgm:prSet presAssocID="{3CA3B93D-9428-49AF-88CC-750B6F84DAFC}" presName="composite" presStyleCnt="0"/>
      <dgm:spPr/>
    </dgm:pt>
    <dgm:pt modelId="{C0BE8745-2CAA-4A63-841D-05C3BFEFF980}" type="pres">
      <dgm:prSet presAssocID="{3CA3B93D-9428-49AF-88CC-750B6F84DAFC}" presName="parTx" presStyleLbl="node1" presStyleIdx="0" presStyleCnt="4">
        <dgm:presLayoutVars>
          <dgm:chMax val="0"/>
          <dgm:chPref val="0"/>
          <dgm:bulletEnabled val="1"/>
        </dgm:presLayoutVars>
      </dgm:prSet>
      <dgm:spPr/>
    </dgm:pt>
    <dgm:pt modelId="{7D07554D-627E-4968-9326-AC4E138C909B}" type="pres">
      <dgm:prSet presAssocID="{3CA3B93D-9428-49AF-88CC-750B6F84DAFC}" presName="desTx" presStyleLbl="revTx" presStyleIdx="0" presStyleCnt="4">
        <dgm:presLayoutVars>
          <dgm:bulletEnabled val="1"/>
        </dgm:presLayoutVars>
      </dgm:prSet>
      <dgm:spPr/>
    </dgm:pt>
    <dgm:pt modelId="{10B7AEC8-B2A5-4885-9793-B34977FF2E9D}" type="pres">
      <dgm:prSet presAssocID="{7FC22B71-0A81-4559-824E-409C6022D7CD}" presName="space" presStyleCnt="0"/>
      <dgm:spPr/>
    </dgm:pt>
    <dgm:pt modelId="{0537317C-F529-44A5-A2FD-85C09BE9C639}" type="pres">
      <dgm:prSet presAssocID="{1E4FFEE0-81CA-4B13-BDD6-42A923BE0857}" presName="composite" presStyleCnt="0"/>
      <dgm:spPr/>
    </dgm:pt>
    <dgm:pt modelId="{EA88675F-384D-456C-BC74-406CE12AA65D}" type="pres">
      <dgm:prSet presAssocID="{1E4FFEE0-81CA-4B13-BDD6-42A923BE0857}" presName="parTx" presStyleLbl="node1" presStyleIdx="1" presStyleCnt="4">
        <dgm:presLayoutVars>
          <dgm:chMax val="0"/>
          <dgm:chPref val="0"/>
          <dgm:bulletEnabled val="1"/>
        </dgm:presLayoutVars>
      </dgm:prSet>
      <dgm:spPr/>
    </dgm:pt>
    <dgm:pt modelId="{704CBCB2-5397-495B-A443-1F210001621B}" type="pres">
      <dgm:prSet presAssocID="{1E4FFEE0-81CA-4B13-BDD6-42A923BE0857}" presName="desTx" presStyleLbl="revTx" presStyleIdx="1" presStyleCnt="4">
        <dgm:presLayoutVars>
          <dgm:bulletEnabled val="1"/>
        </dgm:presLayoutVars>
      </dgm:prSet>
      <dgm:spPr/>
    </dgm:pt>
    <dgm:pt modelId="{B20683A9-83D8-4CAD-81DF-EB4B5FF8C5A8}" type="pres">
      <dgm:prSet presAssocID="{B0F23FC0-26E2-4F12-87DD-489E4384445B}" presName="space" presStyleCnt="0"/>
      <dgm:spPr/>
    </dgm:pt>
    <dgm:pt modelId="{AFD0DE32-DB8D-4473-8AF0-C012B7CAAC13}" type="pres">
      <dgm:prSet presAssocID="{AA6A7DA7-7252-4E90-827C-1DE3C339B476}" presName="composite" presStyleCnt="0"/>
      <dgm:spPr/>
    </dgm:pt>
    <dgm:pt modelId="{41A61142-F5DC-44C3-8BB9-69CFB6FDE6A0}" type="pres">
      <dgm:prSet presAssocID="{AA6A7DA7-7252-4E90-827C-1DE3C339B476}" presName="parTx" presStyleLbl="node1" presStyleIdx="2" presStyleCnt="4">
        <dgm:presLayoutVars>
          <dgm:chMax val="0"/>
          <dgm:chPref val="0"/>
          <dgm:bulletEnabled val="1"/>
        </dgm:presLayoutVars>
      </dgm:prSet>
      <dgm:spPr/>
    </dgm:pt>
    <dgm:pt modelId="{37F970B7-76C3-4114-8C6E-DCE06B09384B}" type="pres">
      <dgm:prSet presAssocID="{AA6A7DA7-7252-4E90-827C-1DE3C339B476}" presName="desTx" presStyleLbl="revTx" presStyleIdx="2" presStyleCnt="4">
        <dgm:presLayoutVars>
          <dgm:bulletEnabled val="1"/>
        </dgm:presLayoutVars>
      </dgm:prSet>
      <dgm:spPr/>
    </dgm:pt>
    <dgm:pt modelId="{E302E098-2831-428D-8D65-6B98A8AFC16A}" type="pres">
      <dgm:prSet presAssocID="{A3B19E4A-2EB9-43AE-BA05-4C9A9E16F0C4}" presName="space" presStyleCnt="0"/>
      <dgm:spPr/>
    </dgm:pt>
    <dgm:pt modelId="{C175B8D2-7CCA-41BC-ADC5-FD7A83C78BD1}" type="pres">
      <dgm:prSet presAssocID="{9741AE6B-2F78-4735-B331-463A8957D63C}" presName="composite" presStyleCnt="0"/>
      <dgm:spPr/>
    </dgm:pt>
    <dgm:pt modelId="{13966BF6-AA1C-49B9-AA16-15535B3AD6CE}" type="pres">
      <dgm:prSet presAssocID="{9741AE6B-2F78-4735-B331-463A8957D63C}" presName="parTx" presStyleLbl="node1" presStyleIdx="3" presStyleCnt="4">
        <dgm:presLayoutVars>
          <dgm:chMax val="0"/>
          <dgm:chPref val="0"/>
          <dgm:bulletEnabled val="1"/>
        </dgm:presLayoutVars>
      </dgm:prSet>
      <dgm:spPr/>
    </dgm:pt>
    <dgm:pt modelId="{1AAF6378-3E5A-47E9-90CD-0FBC3604739E}" type="pres">
      <dgm:prSet presAssocID="{9741AE6B-2F78-4735-B331-463A8957D63C}" presName="desTx" presStyleLbl="revTx" presStyleIdx="3" presStyleCnt="4">
        <dgm:presLayoutVars>
          <dgm:bulletEnabled val="1"/>
        </dgm:presLayoutVars>
      </dgm:prSet>
      <dgm:spPr/>
    </dgm:pt>
  </dgm:ptLst>
  <dgm:cxnLst>
    <dgm:cxn modelId="{53B96407-B959-493A-A202-E50DF72FB5A7}" srcId="{1E4FFEE0-81CA-4B13-BDD6-42A923BE0857}" destId="{8289CB4B-B8F8-4D3C-856D-3D9EB73F998A}" srcOrd="1" destOrd="0" parTransId="{F2BC7857-38EA-4753-B8C1-0138B526167D}" sibTransId="{2AEDFA20-5658-4BF0-8A05-839505D54BF1}"/>
    <dgm:cxn modelId="{9F852E22-8B2C-4BD9-AE4A-AC2CEDA7C9E4}" type="presOf" srcId="{9741AE6B-2F78-4735-B331-463A8957D63C}" destId="{13966BF6-AA1C-49B9-AA16-15535B3AD6CE}" srcOrd="0" destOrd="0" presId="urn:microsoft.com/office/officeart/2005/8/layout/chevron1"/>
    <dgm:cxn modelId="{A693F926-87AE-4BAA-8425-A0C8BF8C7C86}" srcId="{AA6A7DA7-7252-4E90-827C-1DE3C339B476}" destId="{41A8D270-DE9A-4366-9977-68A84BE92366}" srcOrd="2" destOrd="0" parTransId="{2701BBCA-E9A1-4DE8-B47A-E42E374C79E7}" sibTransId="{0A6C85EC-76FC-4D39-95F1-823AA133126C}"/>
    <dgm:cxn modelId="{0E70C127-504E-4D03-BC82-870AB3300545}" srcId="{AA6A7DA7-7252-4E90-827C-1DE3C339B476}" destId="{BAADDBD0-E341-434F-A00B-638248EE2320}" srcOrd="1" destOrd="0" parTransId="{361F9914-EB35-40D8-B6C2-F8367B8189D7}" sibTransId="{8936D1DE-A91B-4FC5-9F97-819602734FA5}"/>
    <dgm:cxn modelId="{426CEF2F-C8C1-4931-902A-92FF9E7C6E5B}" type="presOf" srcId="{5BFC9CF2-BC9E-4D06-8643-BBCA5A27AB88}" destId="{704CBCB2-5397-495B-A443-1F210001621B}" srcOrd="0" destOrd="0" presId="urn:microsoft.com/office/officeart/2005/8/layout/chevron1"/>
    <dgm:cxn modelId="{E0FB3430-3056-4A70-8675-FA304809F5C1}" type="presOf" srcId="{55E6692C-BA7F-4A11-9D4E-3B3A3FC197BC}" destId="{37F970B7-76C3-4114-8C6E-DCE06B09384B}" srcOrd="0" destOrd="0" presId="urn:microsoft.com/office/officeart/2005/8/layout/chevron1"/>
    <dgm:cxn modelId="{72E09D31-D0FB-4DD5-80F0-D8D409F6AD12}" srcId="{35F0D158-234F-4719-9754-BF46B931496A}" destId="{1E4FFEE0-81CA-4B13-BDD6-42A923BE0857}" srcOrd="1" destOrd="0" parTransId="{BC1EE53E-0545-43E4-8433-E57F4ED7098D}" sibTransId="{B0F23FC0-26E2-4F12-87DD-489E4384445B}"/>
    <dgm:cxn modelId="{C55A3E39-02FF-4F6F-9C5B-D35880AB17A9}" srcId="{35F0D158-234F-4719-9754-BF46B931496A}" destId="{9741AE6B-2F78-4735-B331-463A8957D63C}" srcOrd="3" destOrd="0" parTransId="{CD83E141-1D62-4267-98E4-ED7AFA5D5201}" sibTransId="{65A81628-952A-4E16-92E0-701244C3F770}"/>
    <dgm:cxn modelId="{50FCB662-4713-4EB4-AEAD-F1D3590B1261}" srcId="{35F0D158-234F-4719-9754-BF46B931496A}" destId="{AA6A7DA7-7252-4E90-827C-1DE3C339B476}" srcOrd="2" destOrd="0" parTransId="{4CBD466E-64C5-485A-B907-6BF0E3299DF1}" sibTransId="{A3B19E4A-2EB9-43AE-BA05-4C9A9E16F0C4}"/>
    <dgm:cxn modelId="{E1637555-7673-4BB4-B111-462961F67C59}" type="presOf" srcId="{35F0D158-234F-4719-9754-BF46B931496A}" destId="{3DCFF2FC-5345-4866-B36A-C2DE487DF93C}" srcOrd="0" destOrd="0" presId="urn:microsoft.com/office/officeart/2005/8/layout/chevron1"/>
    <dgm:cxn modelId="{9CC46E77-CCBB-40BA-91CF-29BE2A6F1AF8}" srcId="{CE070519-F965-49FD-84C9-9D314A4D6E7E}" destId="{2BA199DF-7721-4DD2-A768-806DE7B5ACAE}" srcOrd="1" destOrd="0" parTransId="{6581AF74-D09D-4BD7-94A5-3CF53A08040E}" sibTransId="{55F229C8-438A-4AD6-9315-9CD66C7A4720}"/>
    <dgm:cxn modelId="{CD20F87E-687A-4064-9B63-F8C35BC00FC6}" srcId="{CE070519-F965-49FD-84C9-9D314A4D6E7E}" destId="{F92E787E-DF11-4DDD-8E16-3C7B776F6AF7}" srcOrd="0" destOrd="0" parTransId="{C6B3869B-18B0-4B6D-B781-054848360F1B}" sibTransId="{A65C570F-AF39-4FB5-91A3-B7C86902C36F}"/>
    <dgm:cxn modelId="{B0C64281-49D1-4B7E-B28F-97E5B735815A}" type="presOf" srcId="{CE070519-F965-49FD-84C9-9D314A4D6E7E}" destId="{7D07554D-627E-4968-9326-AC4E138C909B}" srcOrd="0" destOrd="0" presId="urn:microsoft.com/office/officeart/2005/8/layout/chevron1"/>
    <dgm:cxn modelId="{BE220785-5FD8-4499-A2AD-13BD5FFCA8C7}" srcId="{1E4FFEE0-81CA-4B13-BDD6-42A923BE0857}" destId="{5BFC9CF2-BC9E-4D06-8643-BBCA5A27AB88}" srcOrd="0" destOrd="0" parTransId="{4874FD58-F9E1-4407-9555-B80BFBDD1EF0}" sibTransId="{B45460D0-4D7B-4971-ACF7-302AD0406787}"/>
    <dgm:cxn modelId="{842C4185-57A7-4DFB-B1DA-F14CF1E5083E}" srcId="{9741AE6B-2F78-4735-B331-463A8957D63C}" destId="{0DCFF6C6-A961-4B96-8CBA-47D123BC4DE7}" srcOrd="0" destOrd="0" parTransId="{2343DB6A-3D4E-4967-931D-77AA4DEEE0FF}" sibTransId="{84DB4F63-4175-4F8C-8DE9-F8CB8A582B84}"/>
    <dgm:cxn modelId="{9934F58B-E73C-42EE-8B13-40E747F9B19D}" srcId="{3CA3B93D-9428-49AF-88CC-750B6F84DAFC}" destId="{CE070519-F965-49FD-84C9-9D314A4D6E7E}" srcOrd="0" destOrd="0" parTransId="{EC86E7F9-E1A6-421E-B63F-52AA46587118}" sibTransId="{1CC3558C-5969-4F73-B1BA-B2AC9D5CA69F}"/>
    <dgm:cxn modelId="{44844696-43AB-41CC-9893-BD721C30AA4B}" type="presOf" srcId="{BAADDBD0-E341-434F-A00B-638248EE2320}" destId="{37F970B7-76C3-4114-8C6E-DCE06B09384B}" srcOrd="0" destOrd="1" presId="urn:microsoft.com/office/officeart/2005/8/layout/chevron1"/>
    <dgm:cxn modelId="{63A64197-A262-49A1-BFBB-E818D55B8965}" type="presOf" srcId="{0DCFF6C6-A961-4B96-8CBA-47D123BC4DE7}" destId="{1AAF6378-3E5A-47E9-90CD-0FBC3604739E}" srcOrd="0" destOrd="0" presId="urn:microsoft.com/office/officeart/2005/8/layout/chevron1"/>
    <dgm:cxn modelId="{7855289C-16E4-4622-80E9-CBF020630C9F}" type="presOf" srcId="{2BA199DF-7721-4DD2-A768-806DE7B5ACAE}" destId="{7D07554D-627E-4968-9326-AC4E138C909B}" srcOrd="0" destOrd="2" presId="urn:microsoft.com/office/officeart/2005/8/layout/chevron1"/>
    <dgm:cxn modelId="{70D383B5-929B-41B9-AD11-F324FDC92DCB}" type="presOf" srcId="{1E4FFEE0-81CA-4B13-BDD6-42A923BE0857}" destId="{EA88675F-384D-456C-BC74-406CE12AA65D}" srcOrd="0" destOrd="0" presId="urn:microsoft.com/office/officeart/2005/8/layout/chevron1"/>
    <dgm:cxn modelId="{EABA35B8-B0F7-446F-B89F-EC33144D86B0}" type="presOf" srcId="{3CA3B93D-9428-49AF-88CC-750B6F84DAFC}" destId="{C0BE8745-2CAA-4A63-841D-05C3BFEFF980}" srcOrd="0" destOrd="0" presId="urn:microsoft.com/office/officeart/2005/8/layout/chevron1"/>
    <dgm:cxn modelId="{346B58BC-5184-47B6-9A48-8C6F2747F385}" srcId="{35F0D158-234F-4719-9754-BF46B931496A}" destId="{3CA3B93D-9428-49AF-88CC-750B6F84DAFC}" srcOrd="0" destOrd="0" parTransId="{AA410E7A-9FF5-4728-95E4-4FA3925DD88A}" sibTransId="{7FC22B71-0A81-4559-824E-409C6022D7CD}"/>
    <dgm:cxn modelId="{319468CD-EACA-46FC-86B3-5EC9C1706028}" type="presOf" srcId="{8289CB4B-B8F8-4D3C-856D-3D9EB73F998A}" destId="{704CBCB2-5397-495B-A443-1F210001621B}" srcOrd="0" destOrd="1" presId="urn:microsoft.com/office/officeart/2005/8/layout/chevron1"/>
    <dgm:cxn modelId="{36151ED5-1E23-4BBF-8550-179EC326370D}" type="presOf" srcId="{41A8D270-DE9A-4366-9977-68A84BE92366}" destId="{37F970B7-76C3-4114-8C6E-DCE06B09384B}" srcOrd="0" destOrd="2" presId="urn:microsoft.com/office/officeart/2005/8/layout/chevron1"/>
    <dgm:cxn modelId="{C23E3DD5-3E67-48B0-9E86-5151228CF3F4}" type="presOf" srcId="{AA6A7DA7-7252-4E90-827C-1DE3C339B476}" destId="{41A61142-F5DC-44C3-8BB9-69CFB6FDE6A0}" srcOrd="0" destOrd="0" presId="urn:microsoft.com/office/officeart/2005/8/layout/chevron1"/>
    <dgm:cxn modelId="{7E0186DA-BD06-4EE8-8C60-1ACC2873768A}" srcId="{AA6A7DA7-7252-4E90-827C-1DE3C339B476}" destId="{55E6692C-BA7F-4A11-9D4E-3B3A3FC197BC}" srcOrd="0" destOrd="0" parTransId="{53C2CEB5-8578-4E53-B1F5-57F441E989D0}" sibTransId="{8E0CC72F-FD1D-48A3-B06F-EE106CA4B725}"/>
    <dgm:cxn modelId="{5EA15CFA-0C11-4A97-B65D-FFEEB42AEEF2}" type="presOf" srcId="{F92E787E-DF11-4DDD-8E16-3C7B776F6AF7}" destId="{7D07554D-627E-4968-9326-AC4E138C909B}" srcOrd="0" destOrd="1" presId="urn:microsoft.com/office/officeart/2005/8/layout/chevron1"/>
    <dgm:cxn modelId="{EF90F68D-A3C9-4865-8E9A-D212AA09869D}" type="presParOf" srcId="{3DCFF2FC-5345-4866-B36A-C2DE487DF93C}" destId="{4993E8B4-6B15-42F4-923F-62B44CE8E10E}" srcOrd="0" destOrd="0" presId="urn:microsoft.com/office/officeart/2005/8/layout/chevron1"/>
    <dgm:cxn modelId="{FAD394F1-E5A9-4C88-A4B6-3B9F0D68CBF4}" type="presParOf" srcId="{4993E8B4-6B15-42F4-923F-62B44CE8E10E}" destId="{C0BE8745-2CAA-4A63-841D-05C3BFEFF980}" srcOrd="0" destOrd="0" presId="urn:microsoft.com/office/officeart/2005/8/layout/chevron1"/>
    <dgm:cxn modelId="{88F26046-E5A1-4475-B715-72DF93A81CAA}" type="presParOf" srcId="{4993E8B4-6B15-42F4-923F-62B44CE8E10E}" destId="{7D07554D-627E-4968-9326-AC4E138C909B}" srcOrd="1" destOrd="0" presId="urn:microsoft.com/office/officeart/2005/8/layout/chevron1"/>
    <dgm:cxn modelId="{F0553A04-8478-4B63-B407-F80965D04936}" type="presParOf" srcId="{3DCFF2FC-5345-4866-B36A-C2DE487DF93C}" destId="{10B7AEC8-B2A5-4885-9793-B34977FF2E9D}" srcOrd="1" destOrd="0" presId="urn:microsoft.com/office/officeart/2005/8/layout/chevron1"/>
    <dgm:cxn modelId="{6A233C32-2A2D-43A2-B807-EA03FED47296}" type="presParOf" srcId="{3DCFF2FC-5345-4866-B36A-C2DE487DF93C}" destId="{0537317C-F529-44A5-A2FD-85C09BE9C639}" srcOrd="2" destOrd="0" presId="urn:microsoft.com/office/officeart/2005/8/layout/chevron1"/>
    <dgm:cxn modelId="{A35AEDD7-637A-406B-8FDE-048C21242022}" type="presParOf" srcId="{0537317C-F529-44A5-A2FD-85C09BE9C639}" destId="{EA88675F-384D-456C-BC74-406CE12AA65D}" srcOrd="0" destOrd="0" presId="urn:microsoft.com/office/officeart/2005/8/layout/chevron1"/>
    <dgm:cxn modelId="{23CE902F-337C-4C31-806B-D0FECB7BA79D}" type="presParOf" srcId="{0537317C-F529-44A5-A2FD-85C09BE9C639}" destId="{704CBCB2-5397-495B-A443-1F210001621B}" srcOrd="1" destOrd="0" presId="urn:microsoft.com/office/officeart/2005/8/layout/chevron1"/>
    <dgm:cxn modelId="{2E4F4878-4628-4D5F-879E-3DC1F8CD5606}" type="presParOf" srcId="{3DCFF2FC-5345-4866-B36A-C2DE487DF93C}" destId="{B20683A9-83D8-4CAD-81DF-EB4B5FF8C5A8}" srcOrd="3" destOrd="0" presId="urn:microsoft.com/office/officeart/2005/8/layout/chevron1"/>
    <dgm:cxn modelId="{0BDDE781-14FF-44F2-BEA2-A839146028CF}" type="presParOf" srcId="{3DCFF2FC-5345-4866-B36A-C2DE487DF93C}" destId="{AFD0DE32-DB8D-4473-8AF0-C012B7CAAC13}" srcOrd="4" destOrd="0" presId="urn:microsoft.com/office/officeart/2005/8/layout/chevron1"/>
    <dgm:cxn modelId="{77A649B4-5C6E-494F-BE6D-8BBB5D505BE6}" type="presParOf" srcId="{AFD0DE32-DB8D-4473-8AF0-C012B7CAAC13}" destId="{41A61142-F5DC-44C3-8BB9-69CFB6FDE6A0}" srcOrd="0" destOrd="0" presId="urn:microsoft.com/office/officeart/2005/8/layout/chevron1"/>
    <dgm:cxn modelId="{947CC851-0F54-4040-AEA0-133DD7CC59D5}" type="presParOf" srcId="{AFD0DE32-DB8D-4473-8AF0-C012B7CAAC13}" destId="{37F970B7-76C3-4114-8C6E-DCE06B09384B}" srcOrd="1" destOrd="0" presId="urn:microsoft.com/office/officeart/2005/8/layout/chevron1"/>
    <dgm:cxn modelId="{9FA62A07-8967-468C-997F-C999A9F603DF}" type="presParOf" srcId="{3DCFF2FC-5345-4866-B36A-C2DE487DF93C}" destId="{E302E098-2831-428D-8D65-6B98A8AFC16A}" srcOrd="5" destOrd="0" presId="urn:microsoft.com/office/officeart/2005/8/layout/chevron1"/>
    <dgm:cxn modelId="{C2FB7F3A-1C49-4A8E-9656-24221A60A1EA}" type="presParOf" srcId="{3DCFF2FC-5345-4866-B36A-C2DE487DF93C}" destId="{C175B8D2-7CCA-41BC-ADC5-FD7A83C78BD1}" srcOrd="6" destOrd="0" presId="urn:microsoft.com/office/officeart/2005/8/layout/chevron1"/>
    <dgm:cxn modelId="{1266D25E-41FE-4BAE-8EB5-86038A2B2D3A}" type="presParOf" srcId="{C175B8D2-7CCA-41BC-ADC5-FD7A83C78BD1}" destId="{13966BF6-AA1C-49B9-AA16-15535B3AD6CE}" srcOrd="0" destOrd="0" presId="urn:microsoft.com/office/officeart/2005/8/layout/chevron1"/>
    <dgm:cxn modelId="{DFD99317-CF10-4CB4-A90B-77E62EC599F9}" type="presParOf" srcId="{C175B8D2-7CCA-41BC-ADC5-FD7A83C78BD1}" destId="{1AAF6378-3E5A-47E9-90CD-0FBC3604739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6438B4-F2BD-495C-BD39-104993F92EF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L"/>
        </a:p>
      </dgm:t>
    </dgm:pt>
    <dgm:pt modelId="{3F95F19C-D1BD-4A12-B4CB-74CD43C7A65E}">
      <dgm:prSet phldrT="[Texto]"/>
      <dgm:spPr/>
      <dgm:t>
        <a:bodyPr/>
        <a:lstStyle/>
        <a:p>
          <a:r>
            <a:rPr lang="es-CL" dirty="0"/>
            <a:t>Política</a:t>
          </a:r>
        </a:p>
      </dgm:t>
    </dgm:pt>
    <dgm:pt modelId="{87448C6D-7ACD-4EAA-BCA2-03A33BF2EFBD}" type="parTrans" cxnId="{485745D2-1567-4C29-B23D-1DF2D1FDA95F}">
      <dgm:prSet/>
      <dgm:spPr/>
      <dgm:t>
        <a:bodyPr/>
        <a:lstStyle/>
        <a:p>
          <a:endParaRPr lang="es-CL"/>
        </a:p>
      </dgm:t>
    </dgm:pt>
    <dgm:pt modelId="{C2245B5C-CE9C-4F53-A6A0-3DC490975D97}" type="sibTrans" cxnId="{485745D2-1567-4C29-B23D-1DF2D1FDA95F}">
      <dgm:prSet/>
      <dgm:spPr/>
      <dgm:t>
        <a:bodyPr/>
        <a:lstStyle/>
        <a:p>
          <a:endParaRPr lang="es-CL"/>
        </a:p>
      </dgm:t>
    </dgm:pt>
    <dgm:pt modelId="{CDB56E92-ADAD-4427-A4BA-D5CD8C91DBE4}">
      <dgm:prSet phldrT="[Texto]"/>
      <dgm:spPr/>
      <dgm:t>
        <a:bodyPr/>
        <a:lstStyle/>
        <a:p>
          <a:r>
            <a:rPr lang="es-CL" dirty="0"/>
            <a:t>Canal de denuncias</a:t>
          </a:r>
        </a:p>
      </dgm:t>
    </dgm:pt>
    <dgm:pt modelId="{FD315C6B-19BE-434D-A30E-C06E239901DC}" type="parTrans" cxnId="{0770F35B-558B-43D5-B584-2FFC0200FC6A}">
      <dgm:prSet/>
      <dgm:spPr/>
      <dgm:t>
        <a:bodyPr/>
        <a:lstStyle/>
        <a:p>
          <a:endParaRPr lang="es-CL"/>
        </a:p>
      </dgm:t>
    </dgm:pt>
    <dgm:pt modelId="{743C9A96-47AD-4F15-8F80-BC487029CCBF}" type="sibTrans" cxnId="{0770F35B-558B-43D5-B584-2FFC0200FC6A}">
      <dgm:prSet/>
      <dgm:spPr/>
      <dgm:t>
        <a:bodyPr/>
        <a:lstStyle/>
        <a:p>
          <a:endParaRPr lang="es-CL"/>
        </a:p>
      </dgm:t>
    </dgm:pt>
    <dgm:pt modelId="{3BD2B050-BD98-42F7-91C8-1BE94472A05D}">
      <dgm:prSet phldrT="[Texto]"/>
      <dgm:spPr/>
      <dgm:t>
        <a:bodyPr/>
        <a:lstStyle/>
        <a:p>
          <a:r>
            <a:rPr lang="es-CL" dirty="0"/>
            <a:t>Capacitación</a:t>
          </a:r>
        </a:p>
      </dgm:t>
    </dgm:pt>
    <dgm:pt modelId="{3EE5FA36-6B75-456F-BB50-ADCF9834CE6B}" type="parTrans" cxnId="{CEE8839A-218A-44B0-9F40-7FCA30126F6B}">
      <dgm:prSet/>
      <dgm:spPr/>
      <dgm:t>
        <a:bodyPr/>
        <a:lstStyle/>
        <a:p>
          <a:endParaRPr lang="es-CL"/>
        </a:p>
      </dgm:t>
    </dgm:pt>
    <dgm:pt modelId="{E86264CB-E3B2-4B15-8604-50FD9F78E953}" type="sibTrans" cxnId="{CEE8839A-218A-44B0-9F40-7FCA30126F6B}">
      <dgm:prSet/>
      <dgm:spPr/>
      <dgm:t>
        <a:bodyPr/>
        <a:lstStyle/>
        <a:p>
          <a:endParaRPr lang="es-CL"/>
        </a:p>
      </dgm:t>
    </dgm:pt>
    <dgm:pt modelId="{EE3DC06D-A12E-4ADF-964C-B08CCD2ED67B}">
      <dgm:prSet phldrT="[Texto]"/>
      <dgm:spPr/>
      <dgm:t>
        <a:bodyPr/>
        <a:lstStyle/>
        <a:p>
          <a:r>
            <a:rPr lang="es-CL" dirty="0"/>
            <a:t>Gestión de riesgos</a:t>
          </a:r>
        </a:p>
      </dgm:t>
    </dgm:pt>
    <dgm:pt modelId="{44BFC398-C3E5-4F43-AF3A-64CC9BB6649D}" type="parTrans" cxnId="{77300B18-F603-4E37-A712-575C84D9A762}">
      <dgm:prSet/>
      <dgm:spPr/>
      <dgm:t>
        <a:bodyPr/>
        <a:lstStyle/>
        <a:p>
          <a:endParaRPr lang="es-CL"/>
        </a:p>
      </dgm:t>
    </dgm:pt>
    <dgm:pt modelId="{0FBE7900-5669-4D01-AE2A-45CBF9D14658}" type="sibTrans" cxnId="{77300B18-F603-4E37-A712-575C84D9A762}">
      <dgm:prSet/>
      <dgm:spPr/>
      <dgm:t>
        <a:bodyPr/>
        <a:lstStyle/>
        <a:p>
          <a:endParaRPr lang="es-CL"/>
        </a:p>
      </dgm:t>
    </dgm:pt>
    <dgm:pt modelId="{9BFCD3F1-C3B6-4845-93FA-458FDC8A0BC9}" type="pres">
      <dgm:prSet presAssocID="{5C6438B4-F2BD-495C-BD39-104993F92EF4}" presName="cycle" presStyleCnt="0">
        <dgm:presLayoutVars>
          <dgm:chMax val="1"/>
          <dgm:dir/>
          <dgm:animLvl val="ctr"/>
          <dgm:resizeHandles val="exact"/>
        </dgm:presLayoutVars>
      </dgm:prSet>
      <dgm:spPr/>
    </dgm:pt>
    <dgm:pt modelId="{B8578316-5DDB-4149-8A60-B9589BBBF57A}" type="pres">
      <dgm:prSet presAssocID="{3F95F19C-D1BD-4A12-B4CB-74CD43C7A65E}" presName="centerShape" presStyleLbl="node0" presStyleIdx="0" presStyleCnt="1"/>
      <dgm:spPr/>
    </dgm:pt>
    <dgm:pt modelId="{65B2B03A-77C0-4584-83E9-048CE730A74A}" type="pres">
      <dgm:prSet presAssocID="{FD315C6B-19BE-434D-A30E-C06E239901DC}" presName="parTrans" presStyleLbl="bgSibTrans2D1" presStyleIdx="0" presStyleCnt="3"/>
      <dgm:spPr/>
    </dgm:pt>
    <dgm:pt modelId="{8CDC998B-7E3C-4DFE-953F-9FB917065F85}" type="pres">
      <dgm:prSet presAssocID="{CDB56E92-ADAD-4427-A4BA-D5CD8C91DBE4}" presName="node" presStyleLbl="node1" presStyleIdx="0" presStyleCnt="3">
        <dgm:presLayoutVars>
          <dgm:bulletEnabled val="1"/>
        </dgm:presLayoutVars>
      </dgm:prSet>
      <dgm:spPr/>
    </dgm:pt>
    <dgm:pt modelId="{C7B3BF92-4C8E-4EFE-A56B-C37BDA61F3D8}" type="pres">
      <dgm:prSet presAssocID="{44BFC398-C3E5-4F43-AF3A-64CC9BB6649D}" presName="parTrans" presStyleLbl="bgSibTrans2D1" presStyleIdx="1" presStyleCnt="3"/>
      <dgm:spPr/>
    </dgm:pt>
    <dgm:pt modelId="{98364256-D0A5-476B-B971-6C43CDB55831}" type="pres">
      <dgm:prSet presAssocID="{EE3DC06D-A12E-4ADF-964C-B08CCD2ED67B}" presName="node" presStyleLbl="node1" presStyleIdx="1" presStyleCnt="3">
        <dgm:presLayoutVars>
          <dgm:bulletEnabled val="1"/>
        </dgm:presLayoutVars>
      </dgm:prSet>
      <dgm:spPr/>
    </dgm:pt>
    <dgm:pt modelId="{3431DE67-EE93-4CF3-AA0E-FD1682141B97}" type="pres">
      <dgm:prSet presAssocID="{3EE5FA36-6B75-456F-BB50-ADCF9834CE6B}" presName="parTrans" presStyleLbl="bgSibTrans2D1" presStyleIdx="2" presStyleCnt="3"/>
      <dgm:spPr/>
    </dgm:pt>
    <dgm:pt modelId="{B50A6497-FCB3-4B3F-99DA-2CEF388973EA}" type="pres">
      <dgm:prSet presAssocID="{3BD2B050-BD98-42F7-91C8-1BE94472A05D}" presName="node" presStyleLbl="node1" presStyleIdx="2" presStyleCnt="3">
        <dgm:presLayoutVars>
          <dgm:bulletEnabled val="1"/>
        </dgm:presLayoutVars>
      </dgm:prSet>
      <dgm:spPr/>
    </dgm:pt>
  </dgm:ptLst>
  <dgm:cxnLst>
    <dgm:cxn modelId="{77300B18-F603-4E37-A712-575C84D9A762}" srcId="{3F95F19C-D1BD-4A12-B4CB-74CD43C7A65E}" destId="{EE3DC06D-A12E-4ADF-964C-B08CCD2ED67B}" srcOrd="1" destOrd="0" parTransId="{44BFC398-C3E5-4F43-AF3A-64CC9BB6649D}" sibTransId="{0FBE7900-5669-4D01-AE2A-45CBF9D14658}"/>
    <dgm:cxn modelId="{0770F35B-558B-43D5-B584-2FFC0200FC6A}" srcId="{3F95F19C-D1BD-4A12-B4CB-74CD43C7A65E}" destId="{CDB56E92-ADAD-4427-A4BA-D5CD8C91DBE4}" srcOrd="0" destOrd="0" parTransId="{FD315C6B-19BE-434D-A30E-C06E239901DC}" sibTransId="{743C9A96-47AD-4F15-8F80-BC487029CCBF}"/>
    <dgm:cxn modelId="{AEBECA5C-AEF8-450E-90C7-A9A4ED03BA89}" type="presOf" srcId="{5C6438B4-F2BD-495C-BD39-104993F92EF4}" destId="{9BFCD3F1-C3B6-4845-93FA-458FDC8A0BC9}" srcOrd="0" destOrd="0" presId="urn:microsoft.com/office/officeart/2005/8/layout/radial4"/>
    <dgm:cxn modelId="{677E3F62-276F-435A-A796-8301A7E67345}" type="presOf" srcId="{3BD2B050-BD98-42F7-91C8-1BE94472A05D}" destId="{B50A6497-FCB3-4B3F-99DA-2CEF388973EA}" srcOrd="0" destOrd="0" presId="urn:microsoft.com/office/officeart/2005/8/layout/radial4"/>
    <dgm:cxn modelId="{95EBAA5A-30DA-4D54-8A1D-99E9AF61BF4D}" type="presOf" srcId="{FD315C6B-19BE-434D-A30E-C06E239901DC}" destId="{65B2B03A-77C0-4584-83E9-048CE730A74A}" srcOrd="0" destOrd="0" presId="urn:microsoft.com/office/officeart/2005/8/layout/radial4"/>
    <dgm:cxn modelId="{92C8E490-7E27-4F7D-AFE5-01BDE1BDF6E6}" type="presOf" srcId="{EE3DC06D-A12E-4ADF-964C-B08CCD2ED67B}" destId="{98364256-D0A5-476B-B971-6C43CDB55831}" srcOrd="0" destOrd="0" presId="urn:microsoft.com/office/officeart/2005/8/layout/radial4"/>
    <dgm:cxn modelId="{CEE8839A-218A-44B0-9F40-7FCA30126F6B}" srcId="{3F95F19C-D1BD-4A12-B4CB-74CD43C7A65E}" destId="{3BD2B050-BD98-42F7-91C8-1BE94472A05D}" srcOrd="2" destOrd="0" parTransId="{3EE5FA36-6B75-456F-BB50-ADCF9834CE6B}" sibTransId="{E86264CB-E3B2-4B15-8604-50FD9F78E953}"/>
    <dgm:cxn modelId="{C9DEBDAA-AD82-4966-80B7-D1D76C1C9CF2}" type="presOf" srcId="{3EE5FA36-6B75-456F-BB50-ADCF9834CE6B}" destId="{3431DE67-EE93-4CF3-AA0E-FD1682141B97}" srcOrd="0" destOrd="0" presId="urn:microsoft.com/office/officeart/2005/8/layout/radial4"/>
    <dgm:cxn modelId="{BC2AC9C9-2DBF-4EAD-8493-D44C5DF3A439}" type="presOf" srcId="{3F95F19C-D1BD-4A12-B4CB-74CD43C7A65E}" destId="{B8578316-5DDB-4149-8A60-B9589BBBF57A}" srcOrd="0" destOrd="0" presId="urn:microsoft.com/office/officeart/2005/8/layout/radial4"/>
    <dgm:cxn modelId="{485745D2-1567-4C29-B23D-1DF2D1FDA95F}" srcId="{5C6438B4-F2BD-495C-BD39-104993F92EF4}" destId="{3F95F19C-D1BD-4A12-B4CB-74CD43C7A65E}" srcOrd="0" destOrd="0" parTransId="{87448C6D-7ACD-4EAA-BCA2-03A33BF2EFBD}" sibTransId="{C2245B5C-CE9C-4F53-A6A0-3DC490975D97}"/>
    <dgm:cxn modelId="{4BE830D9-BB6C-443E-807D-B684201E46CC}" type="presOf" srcId="{44BFC398-C3E5-4F43-AF3A-64CC9BB6649D}" destId="{C7B3BF92-4C8E-4EFE-A56B-C37BDA61F3D8}" srcOrd="0" destOrd="0" presId="urn:microsoft.com/office/officeart/2005/8/layout/radial4"/>
    <dgm:cxn modelId="{941805DD-E2CE-451C-8147-7673F1F3159D}" type="presOf" srcId="{CDB56E92-ADAD-4427-A4BA-D5CD8C91DBE4}" destId="{8CDC998B-7E3C-4DFE-953F-9FB917065F85}" srcOrd="0" destOrd="0" presId="urn:microsoft.com/office/officeart/2005/8/layout/radial4"/>
    <dgm:cxn modelId="{08BBACB2-5CF6-4048-8A35-1656679E42AB}" type="presParOf" srcId="{9BFCD3F1-C3B6-4845-93FA-458FDC8A0BC9}" destId="{B8578316-5DDB-4149-8A60-B9589BBBF57A}" srcOrd="0" destOrd="0" presId="urn:microsoft.com/office/officeart/2005/8/layout/radial4"/>
    <dgm:cxn modelId="{BECA651A-5F46-4DB7-972E-B5E35573D10E}" type="presParOf" srcId="{9BFCD3F1-C3B6-4845-93FA-458FDC8A0BC9}" destId="{65B2B03A-77C0-4584-83E9-048CE730A74A}" srcOrd="1" destOrd="0" presId="urn:microsoft.com/office/officeart/2005/8/layout/radial4"/>
    <dgm:cxn modelId="{899B6CAE-09FF-49ED-9EE5-9752F7313ADF}" type="presParOf" srcId="{9BFCD3F1-C3B6-4845-93FA-458FDC8A0BC9}" destId="{8CDC998B-7E3C-4DFE-953F-9FB917065F85}" srcOrd="2" destOrd="0" presId="urn:microsoft.com/office/officeart/2005/8/layout/radial4"/>
    <dgm:cxn modelId="{3F9F8958-6265-4F11-8E72-F3D7F6C9875D}" type="presParOf" srcId="{9BFCD3F1-C3B6-4845-93FA-458FDC8A0BC9}" destId="{C7B3BF92-4C8E-4EFE-A56B-C37BDA61F3D8}" srcOrd="3" destOrd="0" presId="urn:microsoft.com/office/officeart/2005/8/layout/radial4"/>
    <dgm:cxn modelId="{D2425057-6712-4282-8A03-05EB437098F4}" type="presParOf" srcId="{9BFCD3F1-C3B6-4845-93FA-458FDC8A0BC9}" destId="{98364256-D0A5-476B-B971-6C43CDB55831}" srcOrd="4" destOrd="0" presId="urn:microsoft.com/office/officeart/2005/8/layout/radial4"/>
    <dgm:cxn modelId="{105387DE-4554-4171-854C-D9D1560852F2}" type="presParOf" srcId="{9BFCD3F1-C3B6-4845-93FA-458FDC8A0BC9}" destId="{3431DE67-EE93-4CF3-AA0E-FD1682141B97}" srcOrd="5" destOrd="0" presId="urn:microsoft.com/office/officeart/2005/8/layout/radial4"/>
    <dgm:cxn modelId="{91C8E578-3166-400B-AF77-3CB9897F85CD}" type="presParOf" srcId="{9BFCD3F1-C3B6-4845-93FA-458FDC8A0BC9}" destId="{B50A6497-FCB3-4B3F-99DA-2CEF388973E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F72A7-EE47-416B-9547-4D47187B605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s-CL"/>
        </a:p>
      </dgm:t>
    </dgm:pt>
    <dgm:pt modelId="{66AE3A8B-1438-4886-A5A7-F21B5DE4AB04}">
      <dgm:prSet/>
      <dgm:spPr/>
      <dgm:t>
        <a:bodyPr/>
        <a:lstStyle/>
        <a:p>
          <a:r>
            <a:rPr lang="es-CL" dirty="0"/>
            <a:t>Norma ISO 37001</a:t>
          </a:r>
        </a:p>
      </dgm:t>
    </dgm:pt>
    <dgm:pt modelId="{DBBC6FC1-9208-422B-890C-6D4FB83B6D6E}" type="parTrans" cxnId="{B2CEB0B0-CE12-4BFF-8980-021D5982E42F}">
      <dgm:prSet/>
      <dgm:spPr/>
      <dgm:t>
        <a:bodyPr/>
        <a:lstStyle/>
        <a:p>
          <a:endParaRPr lang="es-CL"/>
        </a:p>
      </dgm:t>
    </dgm:pt>
    <dgm:pt modelId="{EB288B87-3685-454E-AACD-A5B9645C32A0}" type="sibTrans" cxnId="{B2CEB0B0-CE12-4BFF-8980-021D5982E42F}">
      <dgm:prSet/>
      <dgm:spPr/>
      <dgm:t>
        <a:bodyPr/>
        <a:lstStyle/>
        <a:p>
          <a:endParaRPr lang="es-CL"/>
        </a:p>
      </dgm:t>
    </dgm:pt>
    <dgm:pt modelId="{7A1FAB03-7562-44EB-BA68-FA7944B842D4}">
      <dgm:prSet phldrT="[Texto]"/>
      <dgm:spPr/>
      <dgm:t>
        <a:bodyPr/>
        <a:lstStyle/>
        <a:p>
          <a:r>
            <a:rPr lang="es-CL" dirty="0"/>
            <a:t>Política</a:t>
          </a:r>
        </a:p>
      </dgm:t>
    </dgm:pt>
    <dgm:pt modelId="{A13AE148-57E8-4317-89E2-F33C1DB8BC28}" type="parTrans" cxnId="{5920386B-4581-4033-8931-08C22E6F6FAA}">
      <dgm:prSet/>
      <dgm:spPr/>
      <dgm:t>
        <a:bodyPr/>
        <a:lstStyle/>
        <a:p>
          <a:endParaRPr lang="es-CL"/>
        </a:p>
      </dgm:t>
    </dgm:pt>
    <dgm:pt modelId="{113F2AA0-1962-4585-9F06-42E2ABC1E148}" type="sibTrans" cxnId="{5920386B-4581-4033-8931-08C22E6F6FAA}">
      <dgm:prSet/>
      <dgm:spPr/>
      <dgm:t>
        <a:bodyPr/>
        <a:lstStyle/>
        <a:p>
          <a:endParaRPr lang="es-CL"/>
        </a:p>
      </dgm:t>
    </dgm:pt>
    <dgm:pt modelId="{A6214E5C-72D9-4D62-AFC9-CCB740E7E19C}">
      <dgm:prSet/>
      <dgm:spPr/>
      <dgm:t>
        <a:bodyPr/>
        <a:lstStyle/>
        <a:p>
          <a:r>
            <a:rPr lang="es-CL" dirty="0"/>
            <a:t>Sistema de Gestion</a:t>
          </a:r>
        </a:p>
      </dgm:t>
    </dgm:pt>
    <dgm:pt modelId="{9EF297C0-82F4-4619-B5FE-A5DF6E162C7C}" type="parTrans" cxnId="{D581C4D8-0776-4F35-9AE3-4E3FF76961D7}">
      <dgm:prSet/>
      <dgm:spPr/>
      <dgm:t>
        <a:bodyPr/>
        <a:lstStyle/>
        <a:p>
          <a:endParaRPr lang="es-CL"/>
        </a:p>
      </dgm:t>
    </dgm:pt>
    <dgm:pt modelId="{99AFDAC4-C7BF-4367-8D70-59C8D76A64F2}" type="sibTrans" cxnId="{D581C4D8-0776-4F35-9AE3-4E3FF76961D7}">
      <dgm:prSet/>
      <dgm:spPr/>
      <dgm:t>
        <a:bodyPr/>
        <a:lstStyle/>
        <a:p>
          <a:endParaRPr lang="es-CL"/>
        </a:p>
      </dgm:t>
    </dgm:pt>
    <dgm:pt modelId="{AAB9426C-7417-4786-8C56-BFB82E933473}">
      <dgm:prSet phldrT="[Texto]"/>
      <dgm:spPr/>
      <dgm:t>
        <a:bodyPr/>
        <a:lstStyle/>
        <a:p>
          <a:r>
            <a:rPr lang="es-CL" dirty="0"/>
            <a:t>Definiciones institucionales</a:t>
          </a:r>
        </a:p>
      </dgm:t>
    </dgm:pt>
    <dgm:pt modelId="{C4697017-8163-41D0-BD64-686D0A7D7C97}" type="parTrans" cxnId="{21A5147E-AF55-49D2-BF74-ECF4ED2DD18D}">
      <dgm:prSet/>
      <dgm:spPr/>
      <dgm:t>
        <a:bodyPr/>
        <a:lstStyle/>
        <a:p>
          <a:endParaRPr lang="es-CL"/>
        </a:p>
      </dgm:t>
    </dgm:pt>
    <dgm:pt modelId="{E9FB7DB9-8928-4744-8F58-480FF5F51726}" type="sibTrans" cxnId="{21A5147E-AF55-49D2-BF74-ECF4ED2DD18D}">
      <dgm:prSet/>
      <dgm:spPr/>
      <dgm:t>
        <a:bodyPr/>
        <a:lstStyle/>
        <a:p>
          <a:endParaRPr lang="es-CL"/>
        </a:p>
      </dgm:t>
    </dgm:pt>
    <dgm:pt modelId="{0F7EC31E-67F7-484B-9C8F-B712EA776FA2}">
      <dgm:prSet/>
      <dgm:spPr/>
      <dgm:t>
        <a:bodyPr/>
        <a:lstStyle/>
        <a:p>
          <a:r>
            <a:rPr lang="es-CL" dirty="0"/>
            <a:t>Plan de acción</a:t>
          </a:r>
        </a:p>
      </dgm:t>
    </dgm:pt>
    <dgm:pt modelId="{500745ED-80D7-4EA6-BB57-33CEA6D3FE7F}" type="parTrans" cxnId="{24F3719F-3388-47DC-936E-687E2D9444E7}">
      <dgm:prSet/>
      <dgm:spPr/>
      <dgm:t>
        <a:bodyPr/>
        <a:lstStyle/>
        <a:p>
          <a:endParaRPr lang="es-CL"/>
        </a:p>
      </dgm:t>
    </dgm:pt>
    <dgm:pt modelId="{71594759-5B89-43FE-9F0B-8B6891B5843A}" type="sibTrans" cxnId="{24F3719F-3388-47DC-936E-687E2D9444E7}">
      <dgm:prSet/>
      <dgm:spPr/>
      <dgm:t>
        <a:bodyPr/>
        <a:lstStyle/>
        <a:p>
          <a:endParaRPr lang="es-CL"/>
        </a:p>
      </dgm:t>
    </dgm:pt>
    <dgm:pt modelId="{7EC55800-035F-45CE-A615-217930FECA23}">
      <dgm:prSet/>
      <dgm:spPr/>
      <dgm:t>
        <a:bodyPr/>
        <a:lstStyle/>
        <a:p>
          <a:r>
            <a:rPr lang="es-CL" dirty="0"/>
            <a:t>Estandarizar metodologías</a:t>
          </a:r>
        </a:p>
      </dgm:t>
    </dgm:pt>
    <dgm:pt modelId="{283D43BD-E69C-43FB-A6FC-AB0F0C7D8ED9}" type="parTrans" cxnId="{807799DA-E380-4477-9F0D-1CF5396B42C4}">
      <dgm:prSet/>
      <dgm:spPr/>
      <dgm:t>
        <a:bodyPr/>
        <a:lstStyle/>
        <a:p>
          <a:endParaRPr lang="es-CL"/>
        </a:p>
      </dgm:t>
    </dgm:pt>
    <dgm:pt modelId="{BE70B4E6-175B-45B8-BBB1-0455B75E6099}" type="sibTrans" cxnId="{807799DA-E380-4477-9F0D-1CF5396B42C4}">
      <dgm:prSet/>
      <dgm:spPr/>
      <dgm:t>
        <a:bodyPr/>
        <a:lstStyle/>
        <a:p>
          <a:endParaRPr lang="es-CL"/>
        </a:p>
      </dgm:t>
    </dgm:pt>
    <dgm:pt modelId="{3FBD4706-B464-4E2C-9E99-F1A9EF2C90A6}">
      <dgm:prSet phldrT="[Texto]"/>
      <dgm:spPr/>
      <dgm:t>
        <a:bodyPr/>
        <a:lstStyle/>
        <a:p>
          <a:r>
            <a:rPr lang="es-CL" dirty="0"/>
            <a:t>Visión, Misión Valores.</a:t>
          </a:r>
        </a:p>
      </dgm:t>
    </dgm:pt>
    <dgm:pt modelId="{730B0237-8401-425E-BAFE-5A540554B269}" type="parTrans" cxnId="{B9721A3E-0DD8-4729-A642-760EADB63CA9}">
      <dgm:prSet/>
      <dgm:spPr/>
      <dgm:t>
        <a:bodyPr/>
        <a:lstStyle/>
        <a:p>
          <a:endParaRPr lang="es-CL"/>
        </a:p>
      </dgm:t>
    </dgm:pt>
    <dgm:pt modelId="{2FC5F74F-2A10-4FDC-A142-CBEB7FCA4551}" type="sibTrans" cxnId="{B9721A3E-0DD8-4729-A642-760EADB63CA9}">
      <dgm:prSet/>
      <dgm:spPr/>
      <dgm:t>
        <a:bodyPr/>
        <a:lstStyle/>
        <a:p>
          <a:endParaRPr lang="es-CL"/>
        </a:p>
      </dgm:t>
    </dgm:pt>
    <dgm:pt modelId="{012F927D-9191-48D2-94E5-DC5822B082B2}">
      <dgm:prSet phldrT="[Texto]"/>
      <dgm:spPr/>
      <dgm:t>
        <a:bodyPr/>
        <a:lstStyle/>
        <a:p>
          <a:r>
            <a:rPr lang="es-CL" dirty="0"/>
            <a:t>Compromisos</a:t>
          </a:r>
        </a:p>
      </dgm:t>
    </dgm:pt>
    <dgm:pt modelId="{AEAF2E4C-2C71-43F6-8566-3DB9F211FB8A}" type="parTrans" cxnId="{60F90F74-86EE-4711-82F0-821290B03C7C}">
      <dgm:prSet/>
      <dgm:spPr/>
      <dgm:t>
        <a:bodyPr/>
        <a:lstStyle/>
        <a:p>
          <a:endParaRPr lang="es-CL"/>
        </a:p>
      </dgm:t>
    </dgm:pt>
    <dgm:pt modelId="{2DC78D1B-C457-4455-81C4-946B44F47A82}" type="sibTrans" cxnId="{60F90F74-86EE-4711-82F0-821290B03C7C}">
      <dgm:prSet/>
      <dgm:spPr/>
      <dgm:t>
        <a:bodyPr/>
        <a:lstStyle/>
        <a:p>
          <a:endParaRPr lang="es-CL"/>
        </a:p>
      </dgm:t>
    </dgm:pt>
    <dgm:pt modelId="{E3518626-630C-4501-A30E-00A38B0E9BC2}">
      <dgm:prSet/>
      <dgm:spPr/>
      <dgm:t>
        <a:bodyPr/>
        <a:lstStyle/>
        <a:p>
          <a:r>
            <a:rPr lang="es-CL" dirty="0"/>
            <a:t>Cumplimiento a los compromisos</a:t>
          </a:r>
        </a:p>
      </dgm:t>
    </dgm:pt>
    <dgm:pt modelId="{919EBF1C-C89A-4624-91DE-E5A63947A78C}" type="parTrans" cxnId="{E244B1DA-26CD-4A46-8D28-C91A7573B399}">
      <dgm:prSet/>
      <dgm:spPr/>
      <dgm:t>
        <a:bodyPr/>
        <a:lstStyle/>
        <a:p>
          <a:endParaRPr lang="es-CL"/>
        </a:p>
      </dgm:t>
    </dgm:pt>
    <dgm:pt modelId="{393C16A8-0348-44D6-B8EF-28206E2ED292}" type="sibTrans" cxnId="{E244B1DA-26CD-4A46-8D28-C91A7573B399}">
      <dgm:prSet/>
      <dgm:spPr/>
      <dgm:t>
        <a:bodyPr/>
        <a:lstStyle/>
        <a:p>
          <a:endParaRPr lang="es-CL"/>
        </a:p>
      </dgm:t>
    </dgm:pt>
    <dgm:pt modelId="{C48EC668-36A5-43B0-BCCB-029F88B054BC}">
      <dgm:prSet/>
      <dgm:spPr/>
      <dgm:t>
        <a:bodyPr/>
        <a:lstStyle/>
        <a:p>
          <a:r>
            <a:rPr lang="es-CL" dirty="0"/>
            <a:t>Ejecutar</a:t>
          </a:r>
        </a:p>
      </dgm:t>
    </dgm:pt>
    <dgm:pt modelId="{CA211634-37A0-4020-8A01-85656B16E022}" type="parTrans" cxnId="{3FFF5A0D-120F-49F7-B4BD-05C3A2A0C361}">
      <dgm:prSet/>
      <dgm:spPr/>
      <dgm:t>
        <a:bodyPr/>
        <a:lstStyle/>
        <a:p>
          <a:endParaRPr lang="es-CL"/>
        </a:p>
      </dgm:t>
    </dgm:pt>
    <dgm:pt modelId="{9B81B6F2-CB04-4AF4-B288-1DF561713B03}" type="sibTrans" cxnId="{3FFF5A0D-120F-49F7-B4BD-05C3A2A0C361}">
      <dgm:prSet/>
      <dgm:spPr/>
      <dgm:t>
        <a:bodyPr/>
        <a:lstStyle/>
        <a:p>
          <a:endParaRPr lang="es-CL"/>
        </a:p>
      </dgm:t>
    </dgm:pt>
    <dgm:pt modelId="{F345E08B-1127-42A7-A6DB-79824F8F498A}" type="pres">
      <dgm:prSet presAssocID="{A10F72A7-EE47-416B-9547-4D47187B6055}" presName="Name0" presStyleCnt="0">
        <dgm:presLayoutVars>
          <dgm:dir/>
          <dgm:animLvl val="lvl"/>
          <dgm:resizeHandles val="exact"/>
        </dgm:presLayoutVars>
      </dgm:prSet>
      <dgm:spPr/>
    </dgm:pt>
    <dgm:pt modelId="{BDA8F1AB-9ED7-4ECC-ADFE-9C3196076322}" type="pres">
      <dgm:prSet presAssocID="{0F7EC31E-67F7-484B-9C8F-B712EA776FA2}" presName="Name8" presStyleCnt="0"/>
      <dgm:spPr/>
    </dgm:pt>
    <dgm:pt modelId="{28FC506D-147C-42D2-AC24-421BA0943124}" type="pres">
      <dgm:prSet presAssocID="{0F7EC31E-67F7-484B-9C8F-B712EA776FA2}" presName="acctBkgd" presStyleLbl="alignAcc1" presStyleIdx="0" presStyleCnt="5"/>
      <dgm:spPr/>
    </dgm:pt>
    <dgm:pt modelId="{AE9D4CCA-F51C-4899-8993-1B60BEB2ACC9}" type="pres">
      <dgm:prSet presAssocID="{0F7EC31E-67F7-484B-9C8F-B712EA776FA2}" presName="acctTx" presStyleLbl="alignAcc1" presStyleIdx="0" presStyleCnt="5">
        <dgm:presLayoutVars>
          <dgm:bulletEnabled val="1"/>
        </dgm:presLayoutVars>
      </dgm:prSet>
      <dgm:spPr/>
    </dgm:pt>
    <dgm:pt modelId="{4B414445-DD33-499A-B3A3-6445ECB13749}" type="pres">
      <dgm:prSet presAssocID="{0F7EC31E-67F7-484B-9C8F-B712EA776FA2}" presName="level" presStyleLbl="node1" presStyleIdx="0" presStyleCnt="5">
        <dgm:presLayoutVars>
          <dgm:chMax val="1"/>
          <dgm:bulletEnabled val="1"/>
        </dgm:presLayoutVars>
      </dgm:prSet>
      <dgm:spPr/>
    </dgm:pt>
    <dgm:pt modelId="{F8E3E078-C08E-4487-B794-647BE7FA7D42}" type="pres">
      <dgm:prSet presAssocID="{0F7EC31E-67F7-484B-9C8F-B712EA776FA2}" presName="levelTx" presStyleLbl="revTx" presStyleIdx="0" presStyleCnt="0">
        <dgm:presLayoutVars>
          <dgm:chMax val="1"/>
          <dgm:bulletEnabled val="1"/>
        </dgm:presLayoutVars>
      </dgm:prSet>
      <dgm:spPr/>
    </dgm:pt>
    <dgm:pt modelId="{C15F2620-407A-469D-8EE4-125A7C502ED8}" type="pres">
      <dgm:prSet presAssocID="{66AE3A8B-1438-4886-A5A7-F21B5DE4AB04}" presName="Name8" presStyleCnt="0"/>
      <dgm:spPr/>
    </dgm:pt>
    <dgm:pt modelId="{C3E56B6B-F8CF-493D-9941-70A0B0901E9F}" type="pres">
      <dgm:prSet presAssocID="{66AE3A8B-1438-4886-A5A7-F21B5DE4AB04}" presName="acctBkgd" presStyleLbl="alignAcc1" presStyleIdx="1" presStyleCnt="5"/>
      <dgm:spPr/>
    </dgm:pt>
    <dgm:pt modelId="{A701C11F-E187-4269-ADB1-2202E40004EF}" type="pres">
      <dgm:prSet presAssocID="{66AE3A8B-1438-4886-A5A7-F21B5DE4AB04}" presName="acctTx" presStyleLbl="alignAcc1" presStyleIdx="1" presStyleCnt="5">
        <dgm:presLayoutVars>
          <dgm:bulletEnabled val="1"/>
        </dgm:presLayoutVars>
      </dgm:prSet>
      <dgm:spPr/>
    </dgm:pt>
    <dgm:pt modelId="{6A5F6821-9ACB-415F-BCE1-78508E5061BC}" type="pres">
      <dgm:prSet presAssocID="{66AE3A8B-1438-4886-A5A7-F21B5DE4AB04}" presName="level" presStyleLbl="node1" presStyleIdx="1" presStyleCnt="5">
        <dgm:presLayoutVars>
          <dgm:chMax val="1"/>
          <dgm:bulletEnabled val="1"/>
        </dgm:presLayoutVars>
      </dgm:prSet>
      <dgm:spPr/>
    </dgm:pt>
    <dgm:pt modelId="{222DBE68-2665-4354-960F-798DF014DB05}" type="pres">
      <dgm:prSet presAssocID="{66AE3A8B-1438-4886-A5A7-F21B5DE4AB04}" presName="levelTx" presStyleLbl="revTx" presStyleIdx="0" presStyleCnt="0">
        <dgm:presLayoutVars>
          <dgm:chMax val="1"/>
          <dgm:bulletEnabled val="1"/>
        </dgm:presLayoutVars>
      </dgm:prSet>
      <dgm:spPr/>
    </dgm:pt>
    <dgm:pt modelId="{6881D7D0-FA80-4C32-9B2F-E8A86AB594AC}" type="pres">
      <dgm:prSet presAssocID="{A6214E5C-72D9-4D62-AFC9-CCB740E7E19C}" presName="Name8" presStyleCnt="0"/>
      <dgm:spPr/>
    </dgm:pt>
    <dgm:pt modelId="{896E346D-7C10-482B-84CE-EF1CEE8EFD65}" type="pres">
      <dgm:prSet presAssocID="{A6214E5C-72D9-4D62-AFC9-CCB740E7E19C}" presName="acctBkgd" presStyleLbl="alignAcc1" presStyleIdx="2" presStyleCnt="5"/>
      <dgm:spPr/>
    </dgm:pt>
    <dgm:pt modelId="{A2113ECE-2448-4315-A6FC-7C12069F5676}" type="pres">
      <dgm:prSet presAssocID="{A6214E5C-72D9-4D62-AFC9-CCB740E7E19C}" presName="acctTx" presStyleLbl="alignAcc1" presStyleIdx="2" presStyleCnt="5">
        <dgm:presLayoutVars>
          <dgm:bulletEnabled val="1"/>
        </dgm:presLayoutVars>
      </dgm:prSet>
      <dgm:spPr/>
    </dgm:pt>
    <dgm:pt modelId="{3114B3F5-6723-4322-9274-C4BAF956D11C}" type="pres">
      <dgm:prSet presAssocID="{A6214E5C-72D9-4D62-AFC9-CCB740E7E19C}" presName="level" presStyleLbl="node1" presStyleIdx="2" presStyleCnt="5">
        <dgm:presLayoutVars>
          <dgm:chMax val="1"/>
          <dgm:bulletEnabled val="1"/>
        </dgm:presLayoutVars>
      </dgm:prSet>
      <dgm:spPr/>
    </dgm:pt>
    <dgm:pt modelId="{635AD5C0-AEC1-4F2A-B6F8-1F57236726B5}" type="pres">
      <dgm:prSet presAssocID="{A6214E5C-72D9-4D62-AFC9-CCB740E7E19C}" presName="levelTx" presStyleLbl="revTx" presStyleIdx="0" presStyleCnt="0">
        <dgm:presLayoutVars>
          <dgm:chMax val="1"/>
          <dgm:bulletEnabled val="1"/>
        </dgm:presLayoutVars>
      </dgm:prSet>
      <dgm:spPr/>
    </dgm:pt>
    <dgm:pt modelId="{4E530533-2996-4A19-9A3E-AE17C56645E2}" type="pres">
      <dgm:prSet presAssocID="{7A1FAB03-7562-44EB-BA68-FA7944B842D4}" presName="Name8" presStyleCnt="0"/>
      <dgm:spPr/>
    </dgm:pt>
    <dgm:pt modelId="{01C9889F-4646-4F28-8A19-2BE2C1136610}" type="pres">
      <dgm:prSet presAssocID="{7A1FAB03-7562-44EB-BA68-FA7944B842D4}" presName="acctBkgd" presStyleLbl="alignAcc1" presStyleIdx="3" presStyleCnt="5"/>
      <dgm:spPr/>
    </dgm:pt>
    <dgm:pt modelId="{AC54EC44-AC44-49DC-83DF-34A0AD15EB11}" type="pres">
      <dgm:prSet presAssocID="{7A1FAB03-7562-44EB-BA68-FA7944B842D4}" presName="acctTx" presStyleLbl="alignAcc1" presStyleIdx="3" presStyleCnt="5">
        <dgm:presLayoutVars>
          <dgm:bulletEnabled val="1"/>
        </dgm:presLayoutVars>
      </dgm:prSet>
      <dgm:spPr/>
    </dgm:pt>
    <dgm:pt modelId="{468F0EE6-809C-4612-A923-05D17CF5A66A}" type="pres">
      <dgm:prSet presAssocID="{7A1FAB03-7562-44EB-BA68-FA7944B842D4}" presName="level" presStyleLbl="node1" presStyleIdx="3" presStyleCnt="5">
        <dgm:presLayoutVars>
          <dgm:chMax val="1"/>
          <dgm:bulletEnabled val="1"/>
        </dgm:presLayoutVars>
      </dgm:prSet>
      <dgm:spPr/>
    </dgm:pt>
    <dgm:pt modelId="{410994D6-7F04-4A19-9AD2-05865FEF8464}" type="pres">
      <dgm:prSet presAssocID="{7A1FAB03-7562-44EB-BA68-FA7944B842D4}" presName="levelTx" presStyleLbl="revTx" presStyleIdx="0" presStyleCnt="0">
        <dgm:presLayoutVars>
          <dgm:chMax val="1"/>
          <dgm:bulletEnabled val="1"/>
        </dgm:presLayoutVars>
      </dgm:prSet>
      <dgm:spPr/>
    </dgm:pt>
    <dgm:pt modelId="{F4A356B9-22B8-4040-AAA1-FD78DE39908C}" type="pres">
      <dgm:prSet presAssocID="{AAB9426C-7417-4786-8C56-BFB82E933473}" presName="Name8" presStyleCnt="0"/>
      <dgm:spPr/>
    </dgm:pt>
    <dgm:pt modelId="{C181D5CA-B955-42F9-B0D6-FA59972125E3}" type="pres">
      <dgm:prSet presAssocID="{AAB9426C-7417-4786-8C56-BFB82E933473}" presName="acctBkgd" presStyleLbl="alignAcc1" presStyleIdx="4" presStyleCnt="5"/>
      <dgm:spPr/>
    </dgm:pt>
    <dgm:pt modelId="{98E429AF-4AA6-4768-B55F-DA5280FB81DA}" type="pres">
      <dgm:prSet presAssocID="{AAB9426C-7417-4786-8C56-BFB82E933473}" presName="acctTx" presStyleLbl="alignAcc1" presStyleIdx="4" presStyleCnt="5">
        <dgm:presLayoutVars>
          <dgm:bulletEnabled val="1"/>
        </dgm:presLayoutVars>
      </dgm:prSet>
      <dgm:spPr/>
    </dgm:pt>
    <dgm:pt modelId="{92F6D652-C19C-43B6-A200-C2766715D644}" type="pres">
      <dgm:prSet presAssocID="{AAB9426C-7417-4786-8C56-BFB82E933473}" presName="level" presStyleLbl="node1" presStyleIdx="4" presStyleCnt="5">
        <dgm:presLayoutVars>
          <dgm:chMax val="1"/>
          <dgm:bulletEnabled val="1"/>
        </dgm:presLayoutVars>
      </dgm:prSet>
      <dgm:spPr/>
    </dgm:pt>
    <dgm:pt modelId="{5B21F874-F18D-44ED-AD8F-4F54910C18AA}" type="pres">
      <dgm:prSet presAssocID="{AAB9426C-7417-4786-8C56-BFB82E933473}" presName="levelTx" presStyleLbl="revTx" presStyleIdx="0" presStyleCnt="0">
        <dgm:presLayoutVars>
          <dgm:chMax val="1"/>
          <dgm:bulletEnabled val="1"/>
        </dgm:presLayoutVars>
      </dgm:prSet>
      <dgm:spPr/>
    </dgm:pt>
  </dgm:ptLst>
  <dgm:cxnLst>
    <dgm:cxn modelId="{3FFF5A0D-120F-49F7-B4BD-05C3A2A0C361}" srcId="{0F7EC31E-67F7-484B-9C8F-B712EA776FA2}" destId="{C48EC668-36A5-43B0-BCCB-029F88B054BC}" srcOrd="0" destOrd="0" parTransId="{CA211634-37A0-4020-8A01-85656B16E022}" sibTransId="{9B81B6F2-CB04-4AF4-B288-1DF561713B03}"/>
    <dgm:cxn modelId="{80BD2116-0CFF-4290-8D36-001A3C12A13D}" type="presOf" srcId="{7EC55800-035F-45CE-A615-217930FECA23}" destId="{A701C11F-E187-4269-ADB1-2202E40004EF}" srcOrd="1" destOrd="0" presId="urn:microsoft.com/office/officeart/2005/8/layout/pyramid1"/>
    <dgm:cxn modelId="{C2FDAB1A-5BB2-44EF-9E02-E1FF050F1BDE}" type="presOf" srcId="{A6214E5C-72D9-4D62-AFC9-CCB740E7E19C}" destId="{635AD5C0-AEC1-4F2A-B6F8-1F57236726B5}" srcOrd="1" destOrd="0" presId="urn:microsoft.com/office/officeart/2005/8/layout/pyramid1"/>
    <dgm:cxn modelId="{B6F76B2B-3F6F-4A2B-8E5F-BDD6A997D541}" type="presOf" srcId="{012F927D-9191-48D2-94E5-DC5822B082B2}" destId="{AC54EC44-AC44-49DC-83DF-34A0AD15EB11}" srcOrd="1" destOrd="0" presId="urn:microsoft.com/office/officeart/2005/8/layout/pyramid1"/>
    <dgm:cxn modelId="{47A3922D-E7FE-495A-B3DC-D7E101DA9DED}" type="presOf" srcId="{AAB9426C-7417-4786-8C56-BFB82E933473}" destId="{92F6D652-C19C-43B6-A200-C2766715D644}" srcOrd="0" destOrd="0" presId="urn:microsoft.com/office/officeart/2005/8/layout/pyramid1"/>
    <dgm:cxn modelId="{B9721A3E-0DD8-4729-A642-760EADB63CA9}" srcId="{AAB9426C-7417-4786-8C56-BFB82E933473}" destId="{3FBD4706-B464-4E2C-9E99-F1A9EF2C90A6}" srcOrd="0" destOrd="0" parTransId="{730B0237-8401-425E-BAFE-5A540554B269}" sibTransId="{2FC5F74F-2A10-4FDC-A142-CBEB7FCA4551}"/>
    <dgm:cxn modelId="{AA2B2741-DECB-49FA-95DE-3CF038A216AD}" type="presOf" srcId="{A6214E5C-72D9-4D62-AFC9-CCB740E7E19C}" destId="{3114B3F5-6723-4322-9274-C4BAF956D11C}" srcOrd="0" destOrd="0" presId="urn:microsoft.com/office/officeart/2005/8/layout/pyramid1"/>
    <dgm:cxn modelId="{1D0A3F68-F5E6-4758-BF16-7544E455BF3C}" type="presOf" srcId="{012F927D-9191-48D2-94E5-DC5822B082B2}" destId="{01C9889F-4646-4F28-8A19-2BE2C1136610}" srcOrd="0" destOrd="0" presId="urn:microsoft.com/office/officeart/2005/8/layout/pyramid1"/>
    <dgm:cxn modelId="{5920386B-4581-4033-8931-08C22E6F6FAA}" srcId="{A10F72A7-EE47-416B-9547-4D47187B6055}" destId="{7A1FAB03-7562-44EB-BA68-FA7944B842D4}" srcOrd="3" destOrd="0" parTransId="{A13AE148-57E8-4317-89E2-F33C1DB8BC28}" sibTransId="{113F2AA0-1962-4585-9F06-42E2ABC1E148}"/>
    <dgm:cxn modelId="{60F90F74-86EE-4711-82F0-821290B03C7C}" srcId="{7A1FAB03-7562-44EB-BA68-FA7944B842D4}" destId="{012F927D-9191-48D2-94E5-DC5822B082B2}" srcOrd="0" destOrd="0" parTransId="{AEAF2E4C-2C71-43F6-8566-3DB9F211FB8A}" sibTransId="{2DC78D1B-C457-4455-81C4-946B44F47A82}"/>
    <dgm:cxn modelId="{440EE376-3545-40C1-A6CD-00E20E542E3C}" type="presOf" srcId="{C48EC668-36A5-43B0-BCCB-029F88B054BC}" destId="{AE9D4CCA-F51C-4899-8993-1B60BEB2ACC9}" srcOrd="1" destOrd="0" presId="urn:microsoft.com/office/officeart/2005/8/layout/pyramid1"/>
    <dgm:cxn modelId="{D490F756-F589-49EA-B09A-A8E0EFEE0870}" type="presOf" srcId="{A10F72A7-EE47-416B-9547-4D47187B6055}" destId="{F345E08B-1127-42A7-A6DB-79824F8F498A}" srcOrd="0" destOrd="0" presId="urn:microsoft.com/office/officeart/2005/8/layout/pyramid1"/>
    <dgm:cxn modelId="{21A5147E-AF55-49D2-BF74-ECF4ED2DD18D}" srcId="{A10F72A7-EE47-416B-9547-4D47187B6055}" destId="{AAB9426C-7417-4786-8C56-BFB82E933473}" srcOrd="4" destOrd="0" parTransId="{C4697017-8163-41D0-BD64-686D0A7D7C97}" sibTransId="{E9FB7DB9-8928-4744-8F58-480FF5F51726}"/>
    <dgm:cxn modelId="{07A0DA81-53A1-4A86-B02C-5E3BC8DD3184}" type="presOf" srcId="{7A1FAB03-7562-44EB-BA68-FA7944B842D4}" destId="{468F0EE6-809C-4612-A923-05D17CF5A66A}" srcOrd="0" destOrd="0" presId="urn:microsoft.com/office/officeart/2005/8/layout/pyramid1"/>
    <dgm:cxn modelId="{399BFA8D-153A-461F-90C4-3C5D5921E2C9}" type="presOf" srcId="{66AE3A8B-1438-4886-A5A7-F21B5DE4AB04}" destId="{6A5F6821-9ACB-415F-BCE1-78508E5061BC}" srcOrd="0" destOrd="0" presId="urn:microsoft.com/office/officeart/2005/8/layout/pyramid1"/>
    <dgm:cxn modelId="{3F97889A-B10A-4B1A-9227-41A93FADA40E}" type="presOf" srcId="{C48EC668-36A5-43B0-BCCB-029F88B054BC}" destId="{28FC506D-147C-42D2-AC24-421BA0943124}" srcOrd="0" destOrd="0" presId="urn:microsoft.com/office/officeart/2005/8/layout/pyramid1"/>
    <dgm:cxn modelId="{24F3719F-3388-47DC-936E-687E2D9444E7}" srcId="{A10F72A7-EE47-416B-9547-4D47187B6055}" destId="{0F7EC31E-67F7-484B-9C8F-B712EA776FA2}" srcOrd="0" destOrd="0" parTransId="{500745ED-80D7-4EA6-BB57-33CEA6D3FE7F}" sibTransId="{71594759-5B89-43FE-9F0B-8B6891B5843A}"/>
    <dgm:cxn modelId="{F39305A3-37E9-4AFA-80B9-4EA1F7C7AA38}" type="presOf" srcId="{7EC55800-035F-45CE-A615-217930FECA23}" destId="{C3E56B6B-F8CF-493D-9941-70A0B0901E9F}" srcOrd="0" destOrd="0" presId="urn:microsoft.com/office/officeart/2005/8/layout/pyramid1"/>
    <dgm:cxn modelId="{13C3F0AC-2D36-4BF0-A2E8-B97613B37F37}" type="presOf" srcId="{E3518626-630C-4501-A30E-00A38B0E9BC2}" destId="{A2113ECE-2448-4315-A6FC-7C12069F5676}" srcOrd="1" destOrd="0" presId="urn:microsoft.com/office/officeart/2005/8/layout/pyramid1"/>
    <dgm:cxn modelId="{B2CEB0B0-CE12-4BFF-8980-021D5982E42F}" srcId="{A10F72A7-EE47-416B-9547-4D47187B6055}" destId="{66AE3A8B-1438-4886-A5A7-F21B5DE4AB04}" srcOrd="1" destOrd="0" parTransId="{DBBC6FC1-9208-422B-890C-6D4FB83B6D6E}" sibTransId="{EB288B87-3685-454E-AACD-A5B9645C32A0}"/>
    <dgm:cxn modelId="{D856DACA-AA23-4933-9939-C6B79C3E315B}" type="presOf" srcId="{66AE3A8B-1438-4886-A5A7-F21B5DE4AB04}" destId="{222DBE68-2665-4354-960F-798DF014DB05}" srcOrd="1" destOrd="0" presId="urn:microsoft.com/office/officeart/2005/8/layout/pyramid1"/>
    <dgm:cxn modelId="{6F0EDED2-602A-4431-B09D-AAF6DCEDBA62}" type="presOf" srcId="{E3518626-630C-4501-A30E-00A38B0E9BC2}" destId="{896E346D-7C10-482B-84CE-EF1CEE8EFD65}" srcOrd="0" destOrd="0" presId="urn:microsoft.com/office/officeart/2005/8/layout/pyramid1"/>
    <dgm:cxn modelId="{9F5900D7-9BBF-46CD-99DF-D56CF841EE28}" type="presOf" srcId="{3FBD4706-B464-4E2C-9E99-F1A9EF2C90A6}" destId="{C181D5CA-B955-42F9-B0D6-FA59972125E3}" srcOrd="0" destOrd="0" presId="urn:microsoft.com/office/officeart/2005/8/layout/pyramid1"/>
    <dgm:cxn modelId="{C597B9D8-55A8-46CC-B86B-CB41F8BB613E}" type="presOf" srcId="{AAB9426C-7417-4786-8C56-BFB82E933473}" destId="{5B21F874-F18D-44ED-AD8F-4F54910C18AA}" srcOrd="1" destOrd="0" presId="urn:microsoft.com/office/officeart/2005/8/layout/pyramid1"/>
    <dgm:cxn modelId="{D581C4D8-0776-4F35-9AE3-4E3FF76961D7}" srcId="{A10F72A7-EE47-416B-9547-4D47187B6055}" destId="{A6214E5C-72D9-4D62-AFC9-CCB740E7E19C}" srcOrd="2" destOrd="0" parTransId="{9EF297C0-82F4-4619-B5FE-A5DF6E162C7C}" sibTransId="{99AFDAC4-C7BF-4367-8D70-59C8D76A64F2}"/>
    <dgm:cxn modelId="{807799DA-E380-4477-9F0D-1CF5396B42C4}" srcId="{66AE3A8B-1438-4886-A5A7-F21B5DE4AB04}" destId="{7EC55800-035F-45CE-A615-217930FECA23}" srcOrd="0" destOrd="0" parTransId="{283D43BD-E69C-43FB-A6FC-AB0F0C7D8ED9}" sibTransId="{BE70B4E6-175B-45B8-BBB1-0455B75E6099}"/>
    <dgm:cxn modelId="{E244B1DA-26CD-4A46-8D28-C91A7573B399}" srcId="{A6214E5C-72D9-4D62-AFC9-CCB740E7E19C}" destId="{E3518626-630C-4501-A30E-00A38B0E9BC2}" srcOrd="0" destOrd="0" parTransId="{919EBF1C-C89A-4624-91DE-E5A63947A78C}" sibTransId="{393C16A8-0348-44D6-B8EF-28206E2ED292}"/>
    <dgm:cxn modelId="{22096DDD-8FF5-45BD-A484-99636568DEEC}" type="presOf" srcId="{3FBD4706-B464-4E2C-9E99-F1A9EF2C90A6}" destId="{98E429AF-4AA6-4768-B55F-DA5280FB81DA}" srcOrd="1" destOrd="0" presId="urn:microsoft.com/office/officeart/2005/8/layout/pyramid1"/>
    <dgm:cxn modelId="{68C7F2E7-7E84-41D5-AEC0-D1C842BCB358}" type="presOf" srcId="{7A1FAB03-7562-44EB-BA68-FA7944B842D4}" destId="{410994D6-7F04-4A19-9AD2-05865FEF8464}" srcOrd="1" destOrd="0" presId="urn:microsoft.com/office/officeart/2005/8/layout/pyramid1"/>
    <dgm:cxn modelId="{4E855BE9-AA42-4627-946E-4AA2C21F35F6}" type="presOf" srcId="{0F7EC31E-67F7-484B-9C8F-B712EA776FA2}" destId="{F8E3E078-C08E-4487-B794-647BE7FA7D42}" srcOrd="1" destOrd="0" presId="urn:microsoft.com/office/officeart/2005/8/layout/pyramid1"/>
    <dgm:cxn modelId="{99B814F8-5217-47D8-B062-B5C49DEFE744}" type="presOf" srcId="{0F7EC31E-67F7-484B-9C8F-B712EA776FA2}" destId="{4B414445-DD33-499A-B3A3-6445ECB13749}" srcOrd="0" destOrd="0" presId="urn:microsoft.com/office/officeart/2005/8/layout/pyramid1"/>
    <dgm:cxn modelId="{BF0D0DD1-90A2-4161-BD30-54FC1C22FD3D}" type="presParOf" srcId="{F345E08B-1127-42A7-A6DB-79824F8F498A}" destId="{BDA8F1AB-9ED7-4ECC-ADFE-9C3196076322}" srcOrd="0" destOrd="0" presId="urn:microsoft.com/office/officeart/2005/8/layout/pyramid1"/>
    <dgm:cxn modelId="{6788BB32-C32C-416C-8FE4-E0BBAC609FCF}" type="presParOf" srcId="{BDA8F1AB-9ED7-4ECC-ADFE-9C3196076322}" destId="{28FC506D-147C-42D2-AC24-421BA0943124}" srcOrd="0" destOrd="0" presId="urn:microsoft.com/office/officeart/2005/8/layout/pyramid1"/>
    <dgm:cxn modelId="{6D75046C-454B-4409-A96F-C9C07E9EB7AC}" type="presParOf" srcId="{BDA8F1AB-9ED7-4ECC-ADFE-9C3196076322}" destId="{AE9D4CCA-F51C-4899-8993-1B60BEB2ACC9}" srcOrd="1" destOrd="0" presId="urn:microsoft.com/office/officeart/2005/8/layout/pyramid1"/>
    <dgm:cxn modelId="{4AA1CA1C-B436-4B3F-8A48-82CDAF34363C}" type="presParOf" srcId="{BDA8F1AB-9ED7-4ECC-ADFE-9C3196076322}" destId="{4B414445-DD33-499A-B3A3-6445ECB13749}" srcOrd="2" destOrd="0" presId="urn:microsoft.com/office/officeart/2005/8/layout/pyramid1"/>
    <dgm:cxn modelId="{B3F31CFC-2C93-4418-8C6B-9967E69320A1}" type="presParOf" srcId="{BDA8F1AB-9ED7-4ECC-ADFE-9C3196076322}" destId="{F8E3E078-C08E-4487-B794-647BE7FA7D42}" srcOrd="3" destOrd="0" presId="urn:microsoft.com/office/officeart/2005/8/layout/pyramid1"/>
    <dgm:cxn modelId="{2CAE7C17-1909-4B93-9D95-C9A9849B4C01}" type="presParOf" srcId="{F345E08B-1127-42A7-A6DB-79824F8F498A}" destId="{C15F2620-407A-469D-8EE4-125A7C502ED8}" srcOrd="1" destOrd="0" presId="urn:microsoft.com/office/officeart/2005/8/layout/pyramid1"/>
    <dgm:cxn modelId="{3D2E44FC-5427-4FC6-B020-6D31F4C2524E}" type="presParOf" srcId="{C15F2620-407A-469D-8EE4-125A7C502ED8}" destId="{C3E56B6B-F8CF-493D-9941-70A0B0901E9F}" srcOrd="0" destOrd="0" presId="urn:microsoft.com/office/officeart/2005/8/layout/pyramid1"/>
    <dgm:cxn modelId="{4CA94073-2853-4864-9747-362E7B80A5D6}" type="presParOf" srcId="{C15F2620-407A-469D-8EE4-125A7C502ED8}" destId="{A701C11F-E187-4269-ADB1-2202E40004EF}" srcOrd="1" destOrd="0" presId="urn:microsoft.com/office/officeart/2005/8/layout/pyramid1"/>
    <dgm:cxn modelId="{450B98F3-23A7-47F5-8296-96C7788C210C}" type="presParOf" srcId="{C15F2620-407A-469D-8EE4-125A7C502ED8}" destId="{6A5F6821-9ACB-415F-BCE1-78508E5061BC}" srcOrd="2" destOrd="0" presId="urn:microsoft.com/office/officeart/2005/8/layout/pyramid1"/>
    <dgm:cxn modelId="{5C906D70-1488-4795-ADF5-D6A91778499E}" type="presParOf" srcId="{C15F2620-407A-469D-8EE4-125A7C502ED8}" destId="{222DBE68-2665-4354-960F-798DF014DB05}" srcOrd="3" destOrd="0" presId="urn:microsoft.com/office/officeart/2005/8/layout/pyramid1"/>
    <dgm:cxn modelId="{BA440488-8D63-4FB6-89B1-C770AE1A6B0C}" type="presParOf" srcId="{F345E08B-1127-42A7-A6DB-79824F8F498A}" destId="{6881D7D0-FA80-4C32-9B2F-E8A86AB594AC}" srcOrd="2" destOrd="0" presId="urn:microsoft.com/office/officeart/2005/8/layout/pyramid1"/>
    <dgm:cxn modelId="{D0A73D95-98E8-4BC4-AB39-B21E019A2467}" type="presParOf" srcId="{6881D7D0-FA80-4C32-9B2F-E8A86AB594AC}" destId="{896E346D-7C10-482B-84CE-EF1CEE8EFD65}" srcOrd="0" destOrd="0" presId="urn:microsoft.com/office/officeart/2005/8/layout/pyramid1"/>
    <dgm:cxn modelId="{CB93BB92-6B06-4F87-8633-7F1511065C5A}" type="presParOf" srcId="{6881D7D0-FA80-4C32-9B2F-E8A86AB594AC}" destId="{A2113ECE-2448-4315-A6FC-7C12069F5676}" srcOrd="1" destOrd="0" presId="urn:microsoft.com/office/officeart/2005/8/layout/pyramid1"/>
    <dgm:cxn modelId="{306FF88F-1120-497E-AFB7-73A01CBAC825}" type="presParOf" srcId="{6881D7D0-FA80-4C32-9B2F-E8A86AB594AC}" destId="{3114B3F5-6723-4322-9274-C4BAF956D11C}" srcOrd="2" destOrd="0" presId="urn:microsoft.com/office/officeart/2005/8/layout/pyramid1"/>
    <dgm:cxn modelId="{694C4411-D59F-4FD7-8CBF-5A579B09CEE4}" type="presParOf" srcId="{6881D7D0-FA80-4C32-9B2F-E8A86AB594AC}" destId="{635AD5C0-AEC1-4F2A-B6F8-1F57236726B5}" srcOrd="3" destOrd="0" presId="urn:microsoft.com/office/officeart/2005/8/layout/pyramid1"/>
    <dgm:cxn modelId="{34D5EF45-E97B-4F1B-8526-806827798715}" type="presParOf" srcId="{F345E08B-1127-42A7-A6DB-79824F8F498A}" destId="{4E530533-2996-4A19-9A3E-AE17C56645E2}" srcOrd="3" destOrd="0" presId="urn:microsoft.com/office/officeart/2005/8/layout/pyramid1"/>
    <dgm:cxn modelId="{FF637009-1B6E-4601-A877-D801DEAF26DE}" type="presParOf" srcId="{4E530533-2996-4A19-9A3E-AE17C56645E2}" destId="{01C9889F-4646-4F28-8A19-2BE2C1136610}" srcOrd="0" destOrd="0" presId="urn:microsoft.com/office/officeart/2005/8/layout/pyramid1"/>
    <dgm:cxn modelId="{67701DD4-3A02-4755-8EB8-7C3CEF5E6197}" type="presParOf" srcId="{4E530533-2996-4A19-9A3E-AE17C56645E2}" destId="{AC54EC44-AC44-49DC-83DF-34A0AD15EB11}" srcOrd="1" destOrd="0" presId="urn:microsoft.com/office/officeart/2005/8/layout/pyramid1"/>
    <dgm:cxn modelId="{D8D4DB55-859E-4FA3-9E29-FE3EE00755CF}" type="presParOf" srcId="{4E530533-2996-4A19-9A3E-AE17C56645E2}" destId="{468F0EE6-809C-4612-A923-05D17CF5A66A}" srcOrd="2" destOrd="0" presId="urn:microsoft.com/office/officeart/2005/8/layout/pyramid1"/>
    <dgm:cxn modelId="{B54A7195-06B3-47F6-8D0C-AEFCAFD2130D}" type="presParOf" srcId="{4E530533-2996-4A19-9A3E-AE17C56645E2}" destId="{410994D6-7F04-4A19-9AD2-05865FEF8464}" srcOrd="3" destOrd="0" presId="urn:microsoft.com/office/officeart/2005/8/layout/pyramid1"/>
    <dgm:cxn modelId="{3E496C9E-2013-43EC-974B-6344368389A4}" type="presParOf" srcId="{F345E08B-1127-42A7-A6DB-79824F8F498A}" destId="{F4A356B9-22B8-4040-AAA1-FD78DE39908C}" srcOrd="4" destOrd="0" presId="urn:microsoft.com/office/officeart/2005/8/layout/pyramid1"/>
    <dgm:cxn modelId="{BAD849DA-FB96-4585-9650-C118D1B46ADE}" type="presParOf" srcId="{F4A356B9-22B8-4040-AAA1-FD78DE39908C}" destId="{C181D5CA-B955-42F9-B0D6-FA59972125E3}" srcOrd="0" destOrd="0" presId="urn:microsoft.com/office/officeart/2005/8/layout/pyramid1"/>
    <dgm:cxn modelId="{DDAF04FD-DA71-448F-9B10-7198FC123152}" type="presParOf" srcId="{F4A356B9-22B8-4040-AAA1-FD78DE39908C}" destId="{98E429AF-4AA6-4768-B55F-DA5280FB81DA}" srcOrd="1" destOrd="0" presId="urn:microsoft.com/office/officeart/2005/8/layout/pyramid1"/>
    <dgm:cxn modelId="{F226CC38-E49C-457C-93B3-DDD6C3A270FE}" type="presParOf" srcId="{F4A356B9-22B8-4040-AAA1-FD78DE39908C}" destId="{92F6D652-C19C-43B6-A200-C2766715D644}" srcOrd="2" destOrd="0" presId="urn:microsoft.com/office/officeart/2005/8/layout/pyramid1"/>
    <dgm:cxn modelId="{FDEF0500-D654-4F63-B1C0-39694E4C67D1}" type="presParOf" srcId="{F4A356B9-22B8-4040-AAA1-FD78DE39908C}" destId="{5B21F874-F18D-44ED-AD8F-4F54910C18AA}"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BBF1-C338-40E3-BA6C-F1646DDA833F}">
      <dsp:nvSpPr>
        <dsp:cNvPr id="0" name=""/>
        <dsp:cNvSpPr/>
      </dsp:nvSpPr>
      <dsp:spPr>
        <a:xfrm rot="5400000">
          <a:off x="4086214" y="113995"/>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Norma moral Interna</a:t>
          </a:r>
        </a:p>
      </dsp:txBody>
      <dsp:txXfrm rot="-5400000">
        <a:off x="4437462" y="273064"/>
        <a:ext cx="1048713" cy="1205416"/>
      </dsp:txXfrm>
    </dsp:sp>
    <dsp:sp modelId="{4DA9B033-714E-48F3-9FF9-BD6F2CE6CC5E}">
      <dsp:nvSpPr>
        <dsp:cNvPr id="0" name=""/>
        <dsp:cNvSpPr/>
      </dsp:nvSpPr>
      <dsp:spPr>
        <a:xfrm>
          <a:off x="5826054" y="338209"/>
          <a:ext cx="1842718" cy="10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kern="1200" dirty="0"/>
            <a:t>Reglas autoimpuestas basadas en la conciencia y motivación interna de una persona.</a:t>
          </a:r>
        </a:p>
      </dsp:txBody>
      <dsp:txXfrm>
        <a:off x="5826054" y="338209"/>
        <a:ext cx="1842718" cy="1050726"/>
      </dsp:txXfrm>
    </dsp:sp>
    <dsp:sp modelId="{E90276D9-16FE-4109-AFE5-E6E9B53699F7}">
      <dsp:nvSpPr>
        <dsp:cNvPr id="0" name=""/>
        <dsp:cNvSpPr/>
      </dsp:nvSpPr>
      <dsp:spPr>
        <a:xfrm rot="5400000">
          <a:off x="2440776" y="113995"/>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L" sz="3600" kern="1200"/>
        </a:p>
      </dsp:txBody>
      <dsp:txXfrm rot="-5400000">
        <a:off x="2792024" y="273064"/>
        <a:ext cx="1048713" cy="1205416"/>
      </dsp:txXfrm>
    </dsp:sp>
    <dsp:sp modelId="{561B1243-DA7E-43E3-90E6-EC8AC7EF0CF7}">
      <dsp:nvSpPr>
        <dsp:cNvPr id="0" name=""/>
        <dsp:cNvSpPr/>
      </dsp:nvSpPr>
      <dsp:spPr>
        <a:xfrm rot="5400000">
          <a:off x="3260343" y="1600423"/>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Norma de uso y trato social</a:t>
          </a:r>
        </a:p>
      </dsp:txBody>
      <dsp:txXfrm rot="-5400000">
        <a:off x="3611591" y="1759492"/>
        <a:ext cx="1048713" cy="1205416"/>
      </dsp:txXfrm>
    </dsp:sp>
    <dsp:sp modelId="{B1767745-4A72-41FD-A271-FDA614049C9E}">
      <dsp:nvSpPr>
        <dsp:cNvPr id="0" name=""/>
        <dsp:cNvSpPr/>
      </dsp:nvSpPr>
      <dsp:spPr>
        <a:xfrm>
          <a:off x="1419820" y="1836836"/>
          <a:ext cx="1891307" cy="10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r>
            <a:rPr lang="es-CL" sz="1200" kern="1200" dirty="0"/>
            <a:t>Costumbres compartidas y obligatorias en una comunidad, impuestas externamente.</a:t>
          </a:r>
        </a:p>
      </dsp:txBody>
      <dsp:txXfrm>
        <a:off x="1419820" y="1836836"/>
        <a:ext cx="1891307" cy="1050726"/>
      </dsp:txXfrm>
    </dsp:sp>
    <dsp:sp modelId="{432E7941-A495-48E2-B662-ABD539918117}">
      <dsp:nvSpPr>
        <dsp:cNvPr id="0" name=""/>
        <dsp:cNvSpPr/>
      </dsp:nvSpPr>
      <dsp:spPr>
        <a:xfrm rot="5400000">
          <a:off x="4905780" y="1600423"/>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L" sz="3600" kern="1200"/>
        </a:p>
      </dsp:txBody>
      <dsp:txXfrm rot="-5400000">
        <a:off x="5257028" y="1759492"/>
        <a:ext cx="1048713" cy="1205416"/>
      </dsp:txXfrm>
    </dsp:sp>
    <dsp:sp modelId="{F0A262AC-2062-40FF-8D68-6572F8FAE2C3}">
      <dsp:nvSpPr>
        <dsp:cNvPr id="0" name=""/>
        <dsp:cNvSpPr/>
      </dsp:nvSpPr>
      <dsp:spPr>
        <a:xfrm rot="5400000">
          <a:off x="4086214" y="3086851"/>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Jurídica</a:t>
          </a:r>
        </a:p>
      </dsp:txBody>
      <dsp:txXfrm rot="-5400000">
        <a:off x="4437462" y="3245920"/>
        <a:ext cx="1048713" cy="1205416"/>
      </dsp:txXfrm>
    </dsp:sp>
    <dsp:sp modelId="{FB37219D-0AAA-4A5D-A46D-8BD5D4FE29B1}">
      <dsp:nvSpPr>
        <dsp:cNvPr id="0" name=""/>
        <dsp:cNvSpPr/>
      </dsp:nvSpPr>
      <dsp:spPr>
        <a:xfrm>
          <a:off x="5769828" y="3323264"/>
          <a:ext cx="1954351" cy="10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L" sz="1200" kern="1200" dirty="0"/>
            <a:t>Reglas legales respaldadas por el Estado, obligatorias y coercibles, con sanciones establecidas.</a:t>
          </a:r>
        </a:p>
      </dsp:txBody>
      <dsp:txXfrm>
        <a:off x="5769828" y="3323264"/>
        <a:ext cx="1954351" cy="1050726"/>
      </dsp:txXfrm>
    </dsp:sp>
    <dsp:sp modelId="{B38BCEB7-529A-458E-9854-145F48DE3CBA}">
      <dsp:nvSpPr>
        <dsp:cNvPr id="0" name=""/>
        <dsp:cNvSpPr/>
      </dsp:nvSpPr>
      <dsp:spPr>
        <a:xfrm rot="5400000">
          <a:off x="2440776" y="3086851"/>
          <a:ext cx="1751210" cy="1523553"/>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L" sz="3600" kern="1200"/>
        </a:p>
      </dsp:txBody>
      <dsp:txXfrm rot="-5400000">
        <a:off x="2792024" y="3245920"/>
        <a:ext cx="1048713" cy="1205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9C541-B6BC-426D-AB74-853F304AF19C}">
      <dsp:nvSpPr>
        <dsp:cNvPr id="0" name=""/>
        <dsp:cNvSpPr/>
      </dsp:nvSpPr>
      <dsp:spPr>
        <a:xfrm>
          <a:off x="409" y="62270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a:t>Eficacia</a:t>
          </a:r>
          <a:endParaRPr lang="es-CL" sz="1600" kern="1200" dirty="0"/>
        </a:p>
      </dsp:txBody>
      <dsp:txXfrm>
        <a:off x="409" y="622705"/>
        <a:ext cx="1598971" cy="959383"/>
      </dsp:txXfrm>
    </dsp:sp>
    <dsp:sp modelId="{A995E992-9118-4834-820F-C31D2E3A9A1C}">
      <dsp:nvSpPr>
        <dsp:cNvPr id="0" name=""/>
        <dsp:cNvSpPr/>
      </dsp:nvSpPr>
      <dsp:spPr>
        <a:xfrm>
          <a:off x="1759279" y="62270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Eficiencia</a:t>
          </a:r>
        </a:p>
      </dsp:txBody>
      <dsp:txXfrm>
        <a:off x="1759279" y="622705"/>
        <a:ext cx="1598971" cy="959383"/>
      </dsp:txXfrm>
    </dsp:sp>
    <dsp:sp modelId="{605E2F68-1625-4F3B-A414-2198ECE2A0AE}">
      <dsp:nvSpPr>
        <dsp:cNvPr id="0" name=""/>
        <dsp:cNvSpPr/>
      </dsp:nvSpPr>
      <dsp:spPr>
        <a:xfrm>
          <a:off x="409" y="174198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Participación</a:t>
          </a:r>
        </a:p>
      </dsp:txBody>
      <dsp:txXfrm>
        <a:off x="409" y="1741985"/>
        <a:ext cx="1598971" cy="959383"/>
      </dsp:txXfrm>
    </dsp:sp>
    <dsp:sp modelId="{259CFFBE-193B-48EA-94B5-D537C41D5705}">
      <dsp:nvSpPr>
        <dsp:cNvPr id="0" name=""/>
        <dsp:cNvSpPr/>
      </dsp:nvSpPr>
      <dsp:spPr>
        <a:xfrm>
          <a:off x="1759279" y="1741985"/>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Innovación</a:t>
          </a:r>
        </a:p>
      </dsp:txBody>
      <dsp:txXfrm>
        <a:off x="1759279" y="1741985"/>
        <a:ext cx="1598971" cy="959383"/>
      </dsp:txXfrm>
    </dsp:sp>
    <dsp:sp modelId="{9F0B1791-CC33-4BE2-965F-F072A6C00B17}">
      <dsp:nvSpPr>
        <dsp:cNvPr id="0" name=""/>
        <dsp:cNvSpPr/>
      </dsp:nvSpPr>
      <dsp:spPr>
        <a:xfrm>
          <a:off x="409" y="2861266"/>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Transparencia</a:t>
          </a:r>
        </a:p>
      </dsp:txBody>
      <dsp:txXfrm>
        <a:off x="409" y="2861266"/>
        <a:ext cx="1598971" cy="959383"/>
      </dsp:txXfrm>
    </dsp:sp>
    <dsp:sp modelId="{234F705D-FE54-4033-90C6-A06E568A20A9}">
      <dsp:nvSpPr>
        <dsp:cNvPr id="0" name=""/>
        <dsp:cNvSpPr/>
      </dsp:nvSpPr>
      <dsp:spPr>
        <a:xfrm>
          <a:off x="1759279" y="2861266"/>
          <a:ext cx="1598971" cy="95938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CL" sz="1600" kern="1200"/>
            <a:t>Probidad</a:t>
          </a:r>
        </a:p>
      </dsp:txBody>
      <dsp:txXfrm>
        <a:off x="1759279" y="2861266"/>
        <a:ext cx="1598971" cy="959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78316-5DDB-4149-8A60-B9589BBBF57A}">
      <dsp:nvSpPr>
        <dsp:cNvPr id="0" name=""/>
        <dsp:cNvSpPr/>
      </dsp:nvSpPr>
      <dsp:spPr>
        <a:xfrm>
          <a:off x="2171804" y="2485580"/>
          <a:ext cx="2003216" cy="20032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CL" sz="3000" kern="1200" dirty="0"/>
            <a:t>Política</a:t>
          </a:r>
        </a:p>
      </dsp:txBody>
      <dsp:txXfrm>
        <a:off x="2465168" y="2778944"/>
        <a:ext cx="1416488" cy="1416488"/>
      </dsp:txXfrm>
    </dsp:sp>
    <dsp:sp modelId="{65B2B03A-77C0-4584-83E9-048CE730A74A}">
      <dsp:nvSpPr>
        <dsp:cNvPr id="0" name=""/>
        <dsp:cNvSpPr/>
      </dsp:nvSpPr>
      <dsp:spPr>
        <a:xfrm rot="12900000">
          <a:off x="809265" y="211091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DC998B-7E3C-4DFE-953F-9FB917065F85}">
      <dsp:nvSpPr>
        <dsp:cNvPr id="0" name=""/>
        <dsp:cNvSpPr/>
      </dsp:nvSpPr>
      <dsp:spPr>
        <a:xfrm>
          <a:off x="3556" y="1172676"/>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Canal de denuncias</a:t>
          </a:r>
        </a:p>
      </dsp:txBody>
      <dsp:txXfrm>
        <a:off x="48147" y="1217267"/>
        <a:ext cx="1813873" cy="1433262"/>
      </dsp:txXfrm>
    </dsp:sp>
    <dsp:sp modelId="{C7B3BF92-4C8E-4EFE-A56B-C37BDA61F3D8}">
      <dsp:nvSpPr>
        <dsp:cNvPr id="0" name=""/>
        <dsp:cNvSpPr/>
      </dsp:nvSpPr>
      <dsp:spPr>
        <a:xfrm rot="16200000">
          <a:off x="2367105" y="129995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64256-D0A5-476B-B971-6C43CDB55831}">
      <dsp:nvSpPr>
        <dsp:cNvPr id="0" name=""/>
        <dsp:cNvSpPr/>
      </dsp:nvSpPr>
      <dsp:spPr>
        <a:xfrm>
          <a:off x="2221884" y="17888"/>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Gestión de riesgos</a:t>
          </a:r>
        </a:p>
      </dsp:txBody>
      <dsp:txXfrm>
        <a:off x="2266475" y="62479"/>
        <a:ext cx="1813873" cy="1433262"/>
      </dsp:txXfrm>
    </dsp:sp>
    <dsp:sp modelId="{3431DE67-EE93-4CF3-AA0E-FD1682141B97}">
      <dsp:nvSpPr>
        <dsp:cNvPr id="0" name=""/>
        <dsp:cNvSpPr/>
      </dsp:nvSpPr>
      <dsp:spPr>
        <a:xfrm rot="19500000">
          <a:off x="3924945" y="211091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A6497-FCB3-4B3F-99DA-2CEF388973EA}">
      <dsp:nvSpPr>
        <dsp:cNvPr id="0" name=""/>
        <dsp:cNvSpPr/>
      </dsp:nvSpPr>
      <dsp:spPr>
        <a:xfrm>
          <a:off x="4440212" y="1172676"/>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Capacitación</a:t>
          </a:r>
        </a:p>
      </dsp:txBody>
      <dsp:txXfrm>
        <a:off x="4484803" y="1217267"/>
        <a:ext cx="1813873" cy="1433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E8745-2CAA-4A63-841D-05C3BFEFF980}">
      <dsp:nvSpPr>
        <dsp:cNvPr id="0" name=""/>
        <dsp:cNvSpPr/>
      </dsp:nvSpPr>
      <dsp:spPr>
        <a:xfrm>
          <a:off x="1003" y="640475"/>
          <a:ext cx="2178258" cy="81000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CL" sz="1500" kern="1200" dirty="0"/>
            <a:t>Identificación de los riesgos</a:t>
          </a:r>
        </a:p>
      </dsp:txBody>
      <dsp:txXfrm>
        <a:off x="406003" y="640475"/>
        <a:ext cx="1368258" cy="810000"/>
      </dsp:txXfrm>
    </dsp:sp>
    <dsp:sp modelId="{7D07554D-627E-4968-9326-AC4E138C909B}">
      <dsp:nvSpPr>
        <dsp:cNvPr id="0" name=""/>
        <dsp:cNvSpPr/>
      </dsp:nvSpPr>
      <dsp:spPr>
        <a:xfrm>
          <a:off x="1003" y="1551725"/>
          <a:ext cx="1742606" cy="13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s-CL" sz="1500" kern="1200" dirty="0"/>
            <a:t>Documentación de procesos</a:t>
          </a:r>
        </a:p>
        <a:p>
          <a:pPr marL="228600" lvl="2" indent="-114300" algn="l" defTabSz="666750">
            <a:lnSpc>
              <a:spcPct val="90000"/>
            </a:lnSpc>
            <a:spcBef>
              <a:spcPct val="0"/>
            </a:spcBef>
            <a:spcAft>
              <a:spcPct val="15000"/>
            </a:spcAft>
            <a:buChar char="•"/>
          </a:pPr>
          <a:r>
            <a:rPr lang="es-CL" sz="1500" kern="1200" dirty="0"/>
            <a:t>Causas</a:t>
          </a:r>
        </a:p>
        <a:p>
          <a:pPr marL="228600" lvl="2" indent="-114300" algn="l" defTabSz="666750">
            <a:lnSpc>
              <a:spcPct val="90000"/>
            </a:lnSpc>
            <a:spcBef>
              <a:spcPct val="0"/>
            </a:spcBef>
            <a:spcAft>
              <a:spcPct val="15000"/>
            </a:spcAft>
            <a:buChar char="•"/>
          </a:pPr>
          <a:r>
            <a:rPr lang="es-CL" sz="1500" kern="1200" dirty="0"/>
            <a:t>Consecuencias</a:t>
          </a:r>
        </a:p>
      </dsp:txBody>
      <dsp:txXfrm>
        <a:off x="1003" y="1551725"/>
        <a:ext cx="1742606" cy="1338398"/>
      </dsp:txXfrm>
    </dsp:sp>
    <dsp:sp modelId="{EA88675F-384D-456C-BC74-406CE12AA65D}">
      <dsp:nvSpPr>
        <dsp:cNvPr id="0" name=""/>
        <dsp:cNvSpPr/>
      </dsp:nvSpPr>
      <dsp:spPr>
        <a:xfrm>
          <a:off x="1963261" y="640475"/>
          <a:ext cx="2178258" cy="81000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CL" sz="1500" kern="1200" dirty="0"/>
            <a:t>Medición de los riesgos</a:t>
          </a:r>
        </a:p>
      </dsp:txBody>
      <dsp:txXfrm>
        <a:off x="2368261" y="640475"/>
        <a:ext cx="1368258" cy="810000"/>
      </dsp:txXfrm>
    </dsp:sp>
    <dsp:sp modelId="{704CBCB2-5397-495B-A443-1F210001621B}">
      <dsp:nvSpPr>
        <dsp:cNvPr id="0" name=""/>
        <dsp:cNvSpPr/>
      </dsp:nvSpPr>
      <dsp:spPr>
        <a:xfrm>
          <a:off x="1963261" y="1551725"/>
          <a:ext cx="1742606" cy="13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s-CL" sz="1500" kern="1200" dirty="0"/>
            <a:t>Probabilidad e </a:t>
          </a:r>
        </a:p>
        <a:p>
          <a:pPr marL="114300" lvl="1" indent="-114300" algn="l" defTabSz="666750">
            <a:lnSpc>
              <a:spcPct val="90000"/>
            </a:lnSpc>
            <a:spcBef>
              <a:spcPct val="0"/>
            </a:spcBef>
            <a:spcAft>
              <a:spcPct val="15000"/>
            </a:spcAft>
            <a:buChar char="•"/>
          </a:pPr>
          <a:r>
            <a:rPr lang="es-CL" sz="1500" kern="1200" dirty="0"/>
            <a:t>Impacto</a:t>
          </a:r>
        </a:p>
        <a:p>
          <a:pPr marL="114300" lvl="1" indent="-114300" algn="l" defTabSz="666750">
            <a:lnSpc>
              <a:spcPct val="90000"/>
            </a:lnSpc>
            <a:spcBef>
              <a:spcPct val="0"/>
            </a:spcBef>
            <a:spcAft>
              <a:spcPct val="15000"/>
            </a:spcAft>
            <a:buChar char="•"/>
          </a:pPr>
          <a:r>
            <a:rPr lang="es-CL" sz="1500" kern="1200" dirty="0"/>
            <a:t>Calculo del Riesgo</a:t>
          </a:r>
        </a:p>
      </dsp:txBody>
      <dsp:txXfrm>
        <a:off x="1963261" y="1551725"/>
        <a:ext cx="1742606" cy="1338398"/>
      </dsp:txXfrm>
    </dsp:sp>
    <dsp:sp modelId="{41A61142-F5DC-44C3-8BB9-69CFB6FDE6A0}">
      <dsp:nvSpPr>
        <dsp:cNvPr id="0" name=""/>
        <dsp:cNvSpPr/>
      </dsp:nvSpPr>
      <dsp:spPr>
        <a:xfrm>
          <a:off x="3925520" y="640475"/>
          <a:ext cx="2178258" cy="81000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CL" sz="1500" kern="1200" dirty="0"/>
            <a:t>Aplicación de controles</a:t>
          </a:r>
        </a:p>
      </dsp:txBody>
      <dsp:txXfrm>
        <a:off x="4330520" y="640475"/>
        <a:ext cx="1368258" cy="810000"/>
      </dsp:txXfrm>
    </dsp:sp>
    <dsp:sp modelId="{37F970B7-76C3-4114-8C6E-DCE06B09384B}">
      <dsp:nvSpPr>
        <dsp:cNvPr id="0" name=""/>
        <dsp:cNvSpPr/>
      </dsp:nvSpPr>
      <dsp:spPr>
        <a:xfrm>
          <a:off x="3925520" y="1551725"/>
          <a:ext cx="1742606" cy="13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s-CL" sz="1500" kern="1200" dirty="0"/>
            <a:t>Frecuencia</a:t>
          </a:r>
        </a:p>
        <a:p>
          <a:pPr marL="114300" lvl="1" indent="-114300" algn="l" defTabSz="666750">
            <a:lnSpc>
              <a:spcPct val="90000"/>
            </a:lnSpc>
            <a:spcBef>
              <a:spcPct val="0"/>
            </a:spcBef>
            <a:spcAft>
              <a:spcPct val="15000"/>
            </a:spcAft>
            <a:buChar char="•"/>
          </a:pPr>
          <a:r>
            <a:rPr lang="es-CL" sz="1500" kern="1200" dirty="0"/>
            <a:t>Tipología (preventivo, </a:t>
          </a:r>
          <a:r>
            <a:rPr lang="es-CL" sz="1500" kern="1200" dirty="0" err="1"/>
            <a:t>detectivo</a:t>
          </a:r>
          <a:r>
            <a:rPr lang="es-CL" sz="1500" kern="1200" dirty="0"/>
            <a:t> y  correctivo)</a:t>
          </a:r>
        </a:p>
        <a:p>
          <a:pPr marL="114300" lvl="1" indent="-114300" algn="l" defTabSz="666750">
            <a:lnSpc>
              <a:spcPct val="90000"/>
            </a:lnSpc>
            <a:spcBef>
              <a:spcPct val="0"/>
            </a:spcBef>
            <a:spcAft>
              <a:spcPct val="15000"/>
            </a:spcAft>
            <a:buChar char="•"/>
          </a:pPr>
          <a:r>
            <a:rPr lang="es-CL" sz="1500" kern="1200" dirty="0"/>
            <a:t>Tecnología</a:t>
          </a:r>
        </a:p>
      </dsp:txBody>
      <dsp:txXfrm>
        <a:off x="3925520" y="1551725"/>
        <a:ext cx="1742606" cy="1338398"/>
      </dsp:txXfrm>
    </dsp:sp>
    <dsp:sp modelId="{13966BF6-AA1C-49B9-AA16-15535B3AD6CE}">
      <dsp:nvSpPr>
        <dsp:cNvPr id="0" name=""/>
        <dsp:cNvSpPr/>
      </dsp:nvSpPr>
      <dsp:spPr>
        <a:xfrm>
          <a:off x="5887778" y="640475"/>
          <a:ext cx="2178258" cy="81000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s-CL" sz="1500" kern="1200" dirty="0"/>
            <a:t>Medición de Riesgo residual</a:t>
          </a:r>
        </a:p>
      </dsp:txBody>
      <dsp:txXfrm>
        <a:off x="6292778" y="640475"/>
        <a:ext cx="1368258" cy="810000"/>
      </dsp:txXfrm>
    </dsp:sp>
    <dsp:sp modelId="{1AAF6378-3E5A-47E9-90CD-0FBC3604739E}">
      <dsp:nvSpPr>
        <dsp:cNvPr id="0" name=""/>
        <dsp:cNvSpPr/>
      </dsp:nvSpPr>
      <dsp:spPr>
        <a:xfrm>
          <a:off x="5887778" y="1551725"/>
          <a:ext cx="1742606" cy="13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s-CL" sz="1500" kern="1200" dirty="0"/>
            <a:t>V. Residual=V. Riesgo-V. Control</a:t>
          </a:r>
        </a:p>
      </dsp:txBody>
      <dsp:txXfrm>
        <a:off x="5887778" y="1551725"/>
        <a:ext cx="1742606" cy="1338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78316-5DDB-4149-8A60-B9589BBBF57A}">
      <dsp:nvSpPr>
        <dsp:cNvPr id="0" name=""/>
        <dsp:cNvSpPr/>
      </dsp:nvSpPr>
      <dsp:spPr>
        <a:xfrm>
          <a:off x="2171804" y="2485580"/>
          <a:ext cx="2003216" cy="20032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CL" sz="3000" kern="1200" dirty="0"/>
            <a:t>Política</a:t>
          </a:r>
        </a:p>
      </dsp:txBody>
      <dsp:txXfrm>
        <a:off x="2465168" y="2778944"/>
        <a:ext cx="1416488" cy="1416488"/>
      </dsp:txXfrm>
    </dsp:sp>
    <dsp:sp modelId="{65B2B03A-77C0-4584-83E9-048CE730A74A}">
      <dsp:nvSpPr>
        <dsp:cNvPr id="0" name=""/>
        <dsp:cNvSpPr/>
      </dsp:nvSpPr>
      <dsp:spPr>
        <a:xfrm rot="12900000">
          <a:off x="809265" y="211091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DC998B-7E3C-4DFE-953F-9FB917065F85}">
      <dsp:nvSpPr>
        <dsp:cNvPr id="0" name=""/>
        <dsp:cNvSpPr/>
      </dsp:nvSpPr>
      <dsp:spPr>
        <a:xfrm>
          <a:off x="3556" y="1172676"/>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Canal de denuncias</a:t>
          </a:r>
        </a:p>
      </dsp:txBody>
      <dsp:txXfrm>
        <a:off x="48147" y="1217267"/>
        <a:ext cx="1813873" cy="1433262"/>
      </dsp:txXfrm>
    </dsp:sp>
    <dsp:sp modelId="{C7B3BF92-4C8E-4EFE-A56B-C37BDA61F3D8}">
      <dsp:nvSpPr>
        <dsp:cNvPr id="0" name=""/>
        <dsp:cNvSpPr/>
      </dsp:nvSpPr>
      <dsp:spPr>
        <a:xfrm rot="16200000">
          <a:off x="2367105" y="129995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64256-D0A5-476B-B971-6C43CDB55831}">
      <dsp:nvSpPr>
        <dsp:cNvPr id="0" name=""/>
        <dsp:cNvSpPr/>
      </dsp:nvSpPr>
      <dsp:spPr>
        <a:xfrm>
          <a:off x="2221884" y="17888"/>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Gestión de riesgos</a:t>
          </a:r>
        </a:p>
      </dsp:txBody>
      <dsp:txXfrm>
        <a:off x="2266475" y="62479"/>
        <a:ext cx="1813873" cy="1433262"/>
      </dsp:txXfrm>
    </dsp:sp>
    <dsp:sp modelId="{3431DE67-EE93-4CF3-AA0E-FD1682141B97}">
      <dsp:nvSpPr>
        <dsp:cNvPr id="0" name=""/>
        <dsp:cNvSpPr/>
      </dsp:nvSpPr>
      <dsp:spPr>
        <a:xfrm rot="19500000">
          <a:off x="3924945" y="2110919"/>
          <a:ext cx="1612614" cy="57091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A6497-FCB3-4B3F-99DA-2CEF388973EA}">
      <dsp:nvSpPr>
        <dsp:cNvPr id="0" name=""/>
        <dsp:cNvSpPr/>
      </dsp:nvSpPr>
      <dsp:spPr>
        <a:xfrm>
          <a:off x="4440212" y="1172676"/>
          <a:ext cx="1903055" cy="15224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CL" sz="1900" kern="1200" dirty="0"/>
            <a:t>Capacitación</a:t>
          </a:r>
        </a:p>
      </dsp:txBody>
      <dsp:txXfrm>
        <a:off x="4484803" y="1217267"/>
        <a:ext cx="1813873" cy="1433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506D-147C-42D2-AC24-421BA0943124}">
      <dsp:nvSpPr>
        <dsp:cNvPr id="0" name=""/>
        <dsp:cNvSpPr/>
      </dsp:nvSpPr>
      <dsp:spPr>
        <a:xfrm rot="10800000">
          <a:off x="1754104" y="0"/>
          <a:ext cx="3405026"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Ejecutar</a:t>
          </a:r>
        </a:p>
      </dsp:txBody>
      <dsp:txXfrm rot="10800000">
        <a:off x="2104925" y="0"/>
        <a:ext cx="3054205" cy="706706"/>
      </dsp:txXfrm>
    </dsp:sp>
    <dsp:sp modelId="{4B414445-DD33-499A-B3A3-6445ECB13749}">
      <dsp:nvSpPr>
        <dsp:cNvPr id="0" name=""/>
        <dsp:cNvSpPr/>
      </dsp:nvSpPr>
      <dsp:spPr>
        <a:xfrm>
          <a:off x="1403283" y="0"/>
          <a:ext cx="701641" cy="706706"/>
        </a:xfrm>
        <a:prstGeom prst="trapezoid">
          <a:avLst>
            <a:gd name="adj"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Plan de acción</a:t>
          </a:r>
        </a:p>
      </dsp:txBody>
      <dsp:txXfrm>
        <a:off x="1403283" y="0"/>
        <a:ext cx="701641" cy="706706"/>
      </dsp:txXfrm>
    </dsp:sp>
    <dsp:sp modelId="{C3E56B6B-F8CF-493D-9941-70A0B0901E9F}">
      <dsp:nvSpPr>
        <dsp:cNvPr id="0" name=""/>
        <dsp:cNvSpPr/>
      </dsp:nvSpPr>
      <dsp:spPr>
        <a:xfrm rot="10800000">
          <a:off x="2104925" y="706706"/>
          <a:ext cx="3054205"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Estandarizar metodologías</a:t>
          </a:r>
        </a:p>
      </dsp:txBody>
      <dsp:txXfrm rot="10800000">
        <a:off x="2455746" y="706706"/>
        <a:ext cx="2703384" cy="706706"/>
      </dsp:txXfrm>
    </dsp:sp>
    <dsp:sp modelId="{6A5F6821-9ACB-415F-BCE1-78508E5061BC}">
      <dsp:nvSpPr>
        <dsp:cNvPr id="0" name=""/>
        <dsp:cNvSpPr/>
      </dsp:nvSpPr>
      <dsp:spPr>
        <a:xfrm>
          <a:off x="1052462" y="706706"/>
          <a:ext cx="1403283"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Norma ISO 37001</a:t>
          </a:r>
        </a:p>
      </dsp:txBody>
      <dsp:txXfrm>
        <a:off x="1298037" y="706706"/>
        <a:ext cx="912134" cy="706706"/>
      </dsp:txXfrm>
    </dsp:sp>
    <dsp:sp modelId="{896E346D-7C10-482B-84CE-EF1CEE8EFD65}">
      <dsp:nvSpPr>
        <dsp:cNvPr id="0" name=""/>
        <dsp:cNvSpPr/>
      </dsp:nvSpPr>
      <dsp:spPr>
        <a:xfrm rot="10800000">
          <a:off x="2455746" y="1413412"/>
          <a:ext cx="2703384"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Cumplimiento a los compromisos</a:t>
          </a:r>
        </a:p>
      </dsp:txBody>
      <dsp:txXfrm rot="10800000">
        <a:off x="2806567" y="1413412"/>
        <a:ext cx="2352563" cy="706706"/>
      </dsp:txXfrm>
    </dsp:sp>
    <dsp:sp modelId="{3114B3F5-6723-4322-9274-C4BAF956D11C}">
      <dsp:nvSpPr>
        <dsp:cNvPr id="0" name=""/>
        <dsp:cNvSpPr/>
      </dsp:nvSpPr>
      <dsp:spPr>
        <a:xfrm>
          <a:off x="701641" y="1413412"/>
          <a:ext cx="2104925"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Sistema de Gestion</a:t>
          </a:r>
        </a:p>
      </dsp:txBody>
      <dsp:txXfrm>
        <a:off x="1070003" y="1413412"/>
        <a:ext cx="1368201" cy="706706"/>
      </dsp:txXfrm>
    </dsp:sp>
    <dsp:sp modelId="{01C9889F-4646-4F28-8A19-2BE2C1136610}">
      <dsp:nvSpPr>
        <dsp:cNvPr id="0" name=""/>
        <dsp:cNvSpPr/>
      </dsp:nvSpPr>
      <dsp:spPr>
        <a:xfrm rot="10800000">
          <a:off x="2806567" y="2120118"/>
          <a:ext cx="2352563"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Compromisos</a:t>
          </a:r>
        </a:p>
      </dsp:txBody>
      <dsp:txXfrm rot="10800000">
        <a:off x="3157388" y="2120118"/>
        <a:ext cx="2001742" cy="706706"/>
      </dsp:txXfrm>
    </dsp:sp>
    <dsp:sp modelId="{468F0EE6-809C-4612-A923-05D17CF5A66A}">
      <dsp:nvSpPr>
        <dsp:cNvPr id="0" name=""/>
        <dsp:cNvSpPr/>
      </dsp:nvSpPr>
      <dsp:spPr>
        <a:xfrm>
          <a:off x="350820" y="2120118"/>
          <a:ext cx="2806567"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Política</a:t>
          </a:r>
        </a:p>
      </dsp:txBody>
      <dsp:txXfrm>
        <a:off x="841970" y="2120118"/>
        <a:ext cx="1824268" cy="706706"/>
      </dsp:txXfrm>
    </dsp:sp>
    <dsp:sp modelId="{C181D5CA-B955-42F9-B0D6-FA59972125E3}">
      <dsp:nvSpPr>
        <dsp:cNvPr id="0" name=""/>
        <dsp:cNvSpPr/>
      </dsp:nvSpPr>
      <dsp:spPr>
        <a:xfrm rot="10800000">
          <a:off x="3157388" y="2826824"/>
          <a:ext cx="2001742" cy="706706"/>
        </a:xfrm>
        <a:prstGeom prst="nonIsoscelesTrapezoid">
          <a:avLst>
            <a:gd name="adj1" fmla="val 0"/>
            <a:gd name="adj2" fmla="val 49642"/>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L" sz="1600" kern="1200" dirty="0"/>
            <a:t>Visión, Misión Valores.</a:t>
          </a:r>
        </a:p>
      </dsp:txBody>
      <dsp:txXfrm rot="10800000">
        <a:off x="3508209" y="2826824"/>
        <a:ext cx="1650921" cy="706706"/>
      </dsp:txXfrm>
    </dsp:sp>
    <dsp:sp modelId="{92F6D652-C19C-43B6-A200-C2766715D644}">
      <dsp:nvSpPr>
        <dsp:cNvPr id="0" name=""/>
        <dsp:cNvSpPr/>
      </dsp:nvSpPr>
      <dsp:spPr>
        <a:xfrm>
          <a:off x="0" y="2826824"/>
          <a:ext cx="3508209" cy="706706"/>
        </a:xfrm>
        <a:prstGeom prst="trapezoid">
          <a:avLst>
            <a:gd name="adj" fmla="val 4964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CL" sz="1500" kern="1200" dirty="0"/>
            <a:t>Definiciones institucionales</a:t>
          </a:r>
        </a:p>
      </dsp:txBody>
      <dsp:txXfrm>
        <a:off x="613936" y="2826824"/>
        <a:ext cx="2280335" cy="7067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3003B-4C17-4F1C-8B1D-9AF165BE28C3}" type="datetimeFigureOut">
              <a:rPr lang="es-CL" smtClean="0"/>
              <a:t>10-12-2024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302E6-0BAA-4F63-8CE8-78EB01A4073F}" type="slidenum">
              <a:rPr lang="es-CL" smtClean="0"/>
              <a:t>‹Nº›</a:t>
            </a:fld>
            <a:endParaRPr lang="es-CL"/>
          </a:p>
        </p:txBody>
      </p:sp>
    </p:spTree>
    <p:extLst>
      <p:ext uri="{BB962C8B-B14F-4D97-AF65-F5344CB8AC3E}">
        <p14:creationId xmlns:p14="http://schemas.microsoft.com/office/powerpoint/2010/main" val="31558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11 de </a:t>
            </a:r>
            <a:r>
              <a:rPr lang="es-CL" dirty="0" err="1"/>
              <a:t>Septoembre</a:t>
            </a:r>
            <a:endParaRPr lang="es-CL" dirty="0"/>
          </a:p>
          <a:p>
            <a:r>
              <a:rPr lang="es-CL" dirty="0"/>
              <a:t>Testigo ataque </a:t>
            </a:r>
            <a:r>
              <a:rPr lang="es-CL" dirty="0" err="1"/>
              <a:t>terro</a:t>
            </a:r>
            <a:endParaRPr lang="es-CL" dirty="0"/>
          </a:p>
          <a:p>
            <a:r>
              <a:rPr lang="es-CL" dirty="0" err="1"/>
              <a:t>Conmocion</a:t>
            </a:r>
            <a:r>
              <a:rPr lang="es-CL" dirty="0"/>
              <a:t> mundo</a:t>
            </a:r>
          </a:p>
          <a:p>
            <a:r>
              <a:rPr lang="es-CL" dirty="0"/>
              <a:t>Senado de EEUU implementar </a:t>
            </a:r>
            <a:r>
              <a:rPr lang="es-CL" dirty="0" err="1"/>
              <a:t>diver</a:t>
            </a:r>
            <a:r>
              <a:rPr lang="es-CL" dirty="0"/>
              <a:t> fortalecer  </a:t>
            </a:r>
            <a:r>
              <a:rPr lang="es-CL" dirty="0" err="1"/>
              <a:t>seg</a:t>
            </a:r>
            <a:r>
              <a:rPr lang="es-CL" dirty="0"/>
              <a:t>  combatir el terror</a:t>
            </a:r>
          </a:p>
          <a:p>
            <a:r>
              <a:rPr lang="es-CL" dirty="0" err="1"/>
              <a:t>Aumetar</a:t>
            </a:r>
            <a:r>
              <a:rPr lang="es-CL" dirty="0"/>
              <a:t> control y </a:t>
            </a:r>
            <a:r>
              <a:rPr lang="es-CL" dirty="0" err="1"/>
              <a:t>trnasp</a:t>
            </a:r>
            <a:r>
              <a:rPr lang="es-CL" dirty="0"/>
              <a:t> en </a:t>
            </a:r>
            <a:r>
              <a:rPr lang="es-CL" dirty="0" err="1"/>
              <a:t>transac</a:t>
            </a:r>
            <a:r>
              <a:rPr lang="es-CL" dirty="0"/>
              <a:t> finan inter</a:t>
            </a:r>
          </a:p>
          <a:p>
            <a:r>
              <a:rPr lang="es-CL" dirty="0" err="1"/>
              <a:t>Ratrear</a:t>
            </a:r>
            <a:r>
              <a:rPr lang="es-CL" dirty="0"/>
              <a:t> y prevenir el financiamiento del terrorismo</a:t>
            </a:r>
          </a:p>
          <a:p>
            <a:r>
              <a:rPr lang="es-CL" dirty="0"/>
              <a:t>En esta investigación se revelo que varios dictadores incluido exdictador chileno mantenían cuentas para lavar dinero</a:t>
            </a:r>
          </a:p>
          <a:p>
            <a:r>
              <a:rPr lang="es-CL" dirty="0"/>
              <a:t>Ley de responsabilidad penal de la personalidad </a:t>
            </a:r>
            <a:r>
              <a:rPr lang="es-CL" dirty="0" err="1"/>
              <a:t>juridica</a:t>
            </a:r>
            <a:endParaRPr lang="es-CL" dirty="0"/>
          </a:p>
          <a:p>
            <a:endParaRPr lang="es-CL" dirty="0"/>
          </a:p>
          <a:p>
            <a:endParaRPr lang="es-CL" dirty="0"/>
          </a:p>
        </p:txBody>
      </p:sp>
      <p:sp>
        <p:nvSpPr>
          <p:cNvPr id="4" name="Marcador de número de diapositiva 3"/>
          <p:cNvSpPr>
            <a:spLocks noGrp="1"/>
          </p:cNvSpPr>
          <p:nvPr>
            <p:ph type="sldNum" sz="quarter" idx="5"/>
          </p:nvPr>
        </p:nvSpPr>
        <p:spPr/>
        <p:txBody>
          <a:bodyPr/>
          <a:lstStyle/>
          <a:p>
            <a:fld id="{AE2302E6-0BAA-4F63-8CE8-78EB01A4073F}" type="slidenum">
              <a:rPr lang="es-CL" smtClean="0"/>
              <a:t>2</a:t>
            </a:fld>
            <a:endParaRPr lang="es-CL"/>
          </a:p>
        </p:txBody>
      </p:sp>
    </p:spTree>
    <p:extLst>
      <p:ext uri="{BB962C8B-B14F-4D97-AF65-F5344CB8AC3E}">
        <p14:creationId xmlns:p14="http://schemas.microsoft.com/office/powerpoint/2010/main" val="298561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https://www.significados.com/moral/</a:t>
            </a:r>
          </a:p>
          <a:p>
            <a:r>
              <a:rPr lang="es-CL" dirty="0"/>
              <a:t>https://www.significados.com/etica-y-moral/</a:t>
            </a:r>
          </a:p>
        </p:txBody>
      </p:sp>
      <p:sp>
        <p:nvSpPr>
          <p:cNvPr id="4" name="Marcador de número de diapositiva 3"/>
          <p:cNvSpPr>
            <a:spLocks noGrp="1"/>
          </p:cNvSpPr>
          <p:nvPr>
            <p:ph type="sldNum" sz="quarter" idx="5"/>
          </p:nvPr>
        </p:nvSpPr>
        <p:spPr/>
        <p:txBody>
          <a:bodyPr/>
          <a:lstStyle/>
          <a:p>
            <a:fld id="{AE2302E6-0BAA-4F63-8CE8-78EB01A4073F}" type="slidenum">
              <a:rPr lang="es-CL" smtClean="0"/>
              <a:t>3</a:t>
            </a:fld>
            <a:endParaRPr lang="es-CL"/>
          </a:p>
        </p:txBody>
      </p:sp>
    </p:spTree>
    <p:extLst>
      <p:ext uri="{BB962C8B-B14F-4D97-AF65-F5344CB8AC3E}">
        <p14:creationId xmlns:p14="http://schemas.microsoft.com/office/powerpoint/2010/main" val="375864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dirty="0">
                <a:solidFill>
                  <a:schemeClr val="accent2">
                    <a:lumMod val="75000"/>
                  </a:schemeClr>
                </a:solidFill>
              </a:rPr>
              <a:t>Fuente: Guía de Formación Cívica BCN (https://www.bcn.cl/formacioncivica/detalle_guia?h=10221.3/45669)</a:t>
            </a:r>
          </a:p>
        </p:txBody>
      </p:sp>
      <p:sp>
        <p:nvSpPr>
          <p:cNvPr id="4" name="Marcador de número de diapositiva 3"/>
          <p:cNvSpPr>
            <a:spLocks noGrp="1"/>
          </p:cNvSpPr>
          <p:nvPr>
            <p:ph type="sldNum" sz="quarter" idx="5"/>
          </p:nvPr>
        </p:nvSpPr>
        <p:spPr/>
        <p:txBody>
          <a:bodyPr/>
          <a:lstStyle/>
          <a:p>
            <a:fld id="{AE2302E6-0BAA-4F63-8CE8-78EB01A4073F}" type="slidenum">
              <a:rPr lang="es-CL" smtClean="0"/>
              <a:t>4</a:t>
            </a:fld>
            <a:endParaRPr lang="es-CL"/>
          </a:p>
        </p:txBody>
      </p:sp>
    </p:spTree>
    <p:extLst>
      <p:ext uri="{BB962C8B-B14F-4D97-AF65-F5344CB8AC3E}">
        <p14:creationId xmlns:p14="http://schemas.microsoft.com/office/powerpoint/2010/main" val="236873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804642C-8205-EA42-9737-A1B3C19E727E}" type="slidenum">
              <a:rPr lang="es-CL" smtClean="0"/>
              <a:t>15</a:t>
            </a:fld>
            <a:endParaRPr lang="es-CL"/>
          </a:p>
        </p:txBody>
      </p:sp>
    </p:spTree>
    <p:extLst>
      <p:ext uri="{BB962C8B-B14F-4D97-AF65-F5344CB8AC3E}">
        <p14:creationId xmlns:p14="http://schemas.microsoft.com/office/powerpoint/2010/main" val="174158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s-CL"/>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04638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AEA0DF-BBCE-41B9-BDE4-0C8795092763}"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08654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s-ES"/>
              <a:t>Haga clic para modificar el estilo de título del patrón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346672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s-ES"/>
              <a:t>Haga clic para modificar el estilo de título del patrón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049455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7833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AEA0DF-BBCE-41B9-BDE4-0C8795092763}" type="datetimeFigureOut">
              <a:rPr lang="es-CL" smtClean="0"/>
              <a:t>10-12-2024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18064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AEA0DF-BBCE-41B9-BDE4-0C8795092763}" type="datetimeFigureOut">
              <a:rPr lang="es-CL" smtClean="0"/>
              <a:t>10-12-2024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51848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a:xfrm>
            <a:off x="516133" y="6387910"/>
            <a:ext cx="3859795" cy="228660"/>
          </a:xfrm>
        </p:spPr>
        <p:txBody>
          <a:bodyPr/>
          <a:lstStyle/>
          <a:p>
            <a:endParaRPr lang="es-CL"/>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02213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a:xfrm>
            <a:off x="538546" y="6365498"/>
            <a:ext cx="3859795" cy="228660"/>
          </a:xfrm>
        </p:spPr>
        <p:txBody>
          <a:bodyPr/>
          <a:lstStyle/>
          <a:p>
            <a:endParaRPr lang="es-C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27126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86178" y="2507201"/>
            <a:ext cx="6571644" cy="465384"/>
          </a:xfrm>
          <a:prstGeom prst="rect">
            <a:avLst/>
          </a:prstGeom>
        </p:spPr>
        <p:txBody>
          <a:bodyPr wrap="square" lIns="0" tIns="0" rIns="0" bIns="0">
            <a:spAutoFit/>
          </a:bodyPr>
          <a:lstStyle>
            <a:lvl1pPr>
              <a:defRPr sz="3024" b="1" i="0">
                <a:solidFill>
                  <a:srgbClr val="525252"/>
                </a:solidFill>
                <a:latin typeface="Arial"/>
                <a:cs typeface="Aria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12/10/2024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64039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70292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8AEA0DF-BBCE-41B9-BDE4-0C8795092763}" type="datetimeFigureOut">
              <a:rPr lang="es-CL" smtClean="0"/>
              <a:t>10-12-2024</a:t>
            </a:fld>
            <a:endParaRPr lang="es-CL"/>
          </a:p>
        </p:txBody>
      </p:sp>
      <p:sp>
        <p:nvSpPr>
          <p:cNvPr id="5" name="Footer Placeholder 4"/>
          <p:cNvSpPr>
            <a:spLocks noGrp="1"/>
          </p:cNvSpPr>
          <p:nvPr>
            <p:ph type="ftr" sz="quarter" idx="11"/>
          </p:nvPr>
        </p:nvSpPr>
        <p:spPr/>
        <p:txBody>
          <a:bodyPr/>
          <a:lstStyle/>
          <a:p>
            <a:endParaRPr lang="es-CL"/>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414679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AEA0DF-BBCE-41B9-BDE4-0C8795092763}"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06155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AEA0DF-BBCE-41B9-BDE4-0C8795092763}" type="datetimeFigureOut">
              <a:rPr lang="es-CL" smtClean="0"/>
              <a:t>10-12-2024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335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AEA0DF-BBCE-41B9-BDE4-0C8795092763}" type="datetimeFigureOut">
              <a:rPr lang="es-CL" smtClean="0"/>
              <a:t>10-12-2024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06334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8AEA0DF-BBCE-41B9-BDE4-0C8795092763}" type="datetimeFigureOut">
              <a:rPr lang="es-CL" smtClean="0"/>
              <a:t>10-12-2024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51566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AEA0DF-BBCE-41B9-BDE4-0C8795092763}"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91680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AEA0DF-BBCE-41B9-BDE4-0C8795092763}" type="datetimeFigureOut">
              <a:rPr lang="es-CL" smtClean="0"/>
              <a:t>10-12-2024</a:t>
            </a:fld>
            <a:endParaRPr lang="es-CL"/>
          </a:p>
        </p:txBody>
      </p:sp>
      <p:sp>
        <p:nvSpPr>
          <p:cNvPr id="6" name="Footer Placeholder 5"/>
          <p:cNvSpPr>
            <a:spLocks noGrp="1"/>
          </p:cNvSpPr>
          <p:nvPr>
            <p:ph type="ftr" sz="quarter" idx="11"/>
          </p:nvPr>
        </p:nvSpPr>
        <p:spPr/>
        <p:txBody>
          <a:bodyPr/>
          <a:lstStyle/>
          <a:p>
            <a:endParaRPr lang="es-CL"/>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0431B3C-3B6B-45E8-B9C1-F9AB6ACF9613}" type="slidenum">
              <a:rPr lang="es-CL" smtClean="0"/>
              <a:t>‹Nº›</a:t>
            </a:fld>
            <a:endParaRPr lang="es-CL"/>
          </a:p>
        </p:txBody>
      </p:sp>
    </p:spTree>
    <p:extLst>
      <p:ext uri="{BB962C8B-B14F-4D97-AF65-F5344CB8AC3E}">
        <p14:creationId xmlns:p14="http://schemas.microsoft.com/office/powerpoint/2010/main" val="19241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8AEA0DF-BBCE-41B9-BDE4-0C8795092763}" type="datetimeFigureOut">
              <a:rPr lang="es-CL" smtClean="0"/>
              <a:t>10-12-2024</a:t>
            </a:fld>
            <a:endParaRPr lang="es-CL"/>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s-CL"/>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0431B3C-3B6B-45E8-B9C1-F9AB6ACF9613}" type="slidenum">
              <a:rPr lang="es-CL" smtClean="0"/>
              <a:t>‹Nº›</a:t>
            </a:fld>
            <a:endParaRPr lang="es-CL"/>
          </a:p>
        </p:txBody>
      </p:sp>
    </p:spTree>
    <p:extLst>
      <p:ext uri="{BB962C8B-B14F-4D97-AF65-F5344CB8AC3E}">
        <p14:creationId xmlns:p14="http://schemas.microsoft.com/office/powerpoint/2010/main" val="2908826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s/capitolio-washington-dc-22546/" TargetMode="External"/><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34CA5-31CE-6C0D-7ADD-9F965AB09B59}"/>
              </a:ext>
            </a:extLst>
          </p:cNvPr>
          <p:cNvSpPr>
            <a:spLocks noGrp="1"/>
          </p:cNvSpPr>
          <p:nvPr>
            <p:ph type="ctrTitle"/>
          </p:nvPr>
        </p:nvSpPr>
        <p:spPr/>
        <p:txBody>
          <a:bodyPr/>
          <a:lstStyle/>
          <a:p>
            <a:r>
              <a:rPr lang="es-CL" dirty="0" err="1"/>
              <a:t>Etica</a:t>
            </a:r>
            <a:r>
              <a:rPr lang="es-CL" dirty="0"/>
              <a:t> Organizacional</a:t>
            </a:r>
          </a:p>
        </p:txBody>
      </p:sp>
      <p:sp>
        <p:nvSpPr>
          <p:cNvPr id="3" name="Subtítulo 2">
            <a:extLst>
              <a:ext uri="{FF2B5EF4-FFF2-40B4-BE49-F238E27FC236}">
                <a16:creationId xmlns:a16="http://schemas.microsoft.com/office/drawing/2014/main" id="{4CB62B40-A880-E05F-39B6-4482C28A6B69}"/>
              </a:ext>
            </a:extLst>
          </p:cNvPr>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31026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Sistema de Gestion Anticorrupción</a:t>
            </a:r>
          </a:p>
        </p:txBody>
      </p:sp>
      <p:graphicFrame>
        <p:nvGraphicFramePr>
          <p:cNvPr id="5" name="Marcador de contenido 4">
            <a:extLst>
              <a:ext uri="{FF2B5EF4-FFF2-40B4-BE49-F238E27FC236}">
                <a16:creationId xmlns:a16="http://schemas.microsoft.com/office/drawing/2014/main" id="{DE48EA45-E271-E5E1-E140-CABBD08BA8AB}"/>
              </a:ext>
            </a:extLst>
          </p:cNvPr>
          <p:cNvGraphicFramePr>
            <a:graphicFrameLocks noGrp="1"/>
          </p:cNvGraphicFramePr>
          <p:nvPr>
            <p:ph idx="1"/>
            <p:extLst>
              <p:ext uri="{D42A27DB-BD31-4B8C-83A1-F6EECF244321}">
                <p14:modId xmlns:p14="http://schemas.microsoft.com/office/powerpoint/2010/main" val="1502756842"/>
              </p:ext>
            </p:extLst>
          </p:nvPr>
        </p:nvGraphicFramePr>
        <p:xfrm>
          <a:off x="283308" y="2397371"/>
          <a:ext cx="5159131" cy="3533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31F73D8F-F535-C035-CF91-3A1DB8B9001C}"/>
              </a:ext>
            </a:extLst>
          </p:cNvPr>
          <p:cNvSpPr txBox="1"/>
          <p:nvPr/>
        </p:nvSpPr>
        <p:spPr>
          <a:xfrm rot="16200000">
            <a:off x="4123446" y="3288470"/>
            <a:ext cx="3961425" cy="1323439"/>
          </a:xfrm>
          <a:prstGeom prst="rect">
            <a:avLst/>
          </a:prstGeom>
          <a:noFill/>
        </p:spPr>
        <p:txBody>
          <a:bodyPr wrap="square" rtlCol="0">
            <a:spAutoFit/>
          </a:bodyPr>
          <a:lstStyle/>
          <a:p>
            <a:pPr algn="ctr"/>
            <a:r>
              <a:rPr lang="es-CL" sz="4000" b="1" dirty="0">
                <a:solidFill>
                  <a:schemeClr val="accent6">
                    <a:lumMod val="50000"/>
                  </a:schemeClr>
                </a:solidFill>
              </a:rPr>
              <a:t>PROMOVER LA PROBIDAD</a:t>
            </a:r>
          </a:p>
        </p:txBody>
      </p:sp>
    </p:spTree>
    <p:extLst>
      <p:ext uri="{BB962C8B-B14F-4D97-AF65-F5344CB8AC3E}">
        <p14:creationId xmlns:p14="http://schemas.microsoft.com/office/powerpoint/2010/main" val="257520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Probidad en la administración publica</a:t>
            </a:r>
          </a:p>
        </p:txBody>
      </p:sp>
      <p:sp>
        <p:nvSpPr>
          <p:cNvPr id="4" name="Marcador de contenido 3">
            <a:extLst>
              <a:ext uri="{FF2B5EF4-FFF2-40B4-BE49-F238E27FC236}">
                <a16:creationId xmlns:a16="http://schemas.microsoft.com/office/drawing/2014/main" id="{D00110BE-0A57-B248-6BC1-215A4AE49461}"/>
              </a:ext>
            </a:extLst>
          </p:cNvPr>
          <p:cNvSpPr>
            <a:spLocks noGrp="1"/>
          </p:cNvSpPr>
          <p:nvPr>
            <p:ph idx="1"/>
          </p:nvPr>
        </p:nvSpPr>
        <p:spPr>
          <a:xfrm>
            <a:off x="357456" y="2400302"/>
            <a:ext cx="2456082" cy="1732083"/>
          </a:xfrm>
        </p:spPr>
        <p:txBody>
          <a:bodyPr/>
          <a:lstStyle/>
          <a:p>
            <a:r>
              <a:rPr lang="es-CL" dirty="0"/>
              <a:t>Honradez</a:t>
            </a:r>
          </a:p>
          <a:p>
            <a:r>
              <a:rPr lang="es-CL" dirty="0"/>
              <a:t>Transparencia</a:t>
            </a:r>
          </a:p>
          <a:p>
            <a:r>
              <a:rPr lang="es-CL" dirty="0"/>
              <a:t>Responsabilidad</a:t>
            </a:r>
          </a:p>
          <a:p>
            <a:r>
              <a:rPr lang="es-CL" dirty="0"/>
              <a:t>Justicia.</a:t>
            </a:r>
          </a:p>
        </p:txBody>
      </p:sp>
      <p:sp>
        <p:nvSpPr>
          <p:cNvPr id="5" name="CuadroTexto 4">
            <a:extLst>
              <a:ext uri="{FF2B5EF4-FFF2-40B4-BE49-F238E27FC236}">
                <a16:creationId xmlns:a16="http://schemas.microsoft.com/office/drawing/2014/main" id="{A2344FB3-DDB7-12FB-0BD5-1734F9C8D34A}"/>
              </a:ext>
            </a:extLst>
          </p:cNvPr>
          <p:cNvSpPr txBox="1"/>
          <p:nvPr/>
        </p:nvSpPr>
        <p:spPr>
          <a:xfrm>
            <a:off x="3182815" y="3578469"/>
            <a:ext cx="5811714" cy="3162404"/>
          </a:xfrm>
          <a:prstGeom prst="rect">
            <a:avLst/>
          </a:prstGeom>
          <a:noFill/>
        </p:spPr>
        <p:txBody>
          <a:bodyPr wrap="square">
            <a:spAutoFit/>
          </a:bodyPr>
          <a:lstStyle/>
          <a:p>
            <a:pPr algn="l"/>
            <a:r>
              <a:rPr lang="es-CL" sz="1050" b="0" i="0" u="none" strike="noStrike" baseline="0" dirty="0">
                <a:latin typeface="Courier"/>
              </a:rPr>
              <a:t>Art. 3 La Administración del Estado deberá observar los principios de responsabilidad, eficiencia, eficacia, coordinación, impulsión de oficio del procedimiento, impugnabilidad de los actos administrativos, control, probidad, transparencia y publicidad administrativas, y garantizará la debida autonomía de los grupos intermedios de la sociedad para cumplir sus propios fines específicos, respetando el derecho de las personas para realizar cualquier actividad económica, en conformidad con la Constitución Política y las leyes.</a:t>
            </a:r>
          </a:p>
          <a:p>
            <a:pPr algn="l"/>
            <a:endParaRPr lang="es-CL" sz="1050" b="0" i="0" u="none" strike="noStrike" baseline="0" dirty="0">
              <a:latin typeface="Courier"/>
            </a:endParaRPr>
          </a:p>
          <a:p>
            <a:pPr algn="l"/>
            <a:r>
              <a:rPr lang="es-CL" sz="1050" dirty="0">
                <a:latin typeface="Courier"/>
              </a:rPr>
              <a:t>Artículo 11 bis. Los funcionarios de la LEY 19653 Administración del Estado deberán observar el principio Art. 1º </a:t>
            </a:r>
            <a:r>
              <a:rPr lang="es-CL" sz="1050" dirty="0" err="1">
                <a:latin typeface="Courier"/>
              </a:rPr>
              <a:t>Nº</a:t>
            </a:r>
            <a:r>
              <a:rPr lang="es-CL" sz="1050" dirty="0">
                <a:latin typeface="Courier"/>
              </a:rPr>
              <a:t> 7 de probidad administrativa y, en particular, las normas D.O. 14.12.1999 legales generales y especiales que lo regulan.</a:t>
            </a:r>
          </a:p>
          <a:p>
            <a:pPr algn="l"/>
            <a:endParaRPr lang="es-CL" sz="1050" dirty="0">
              <a:latin typeface="Courier"/>
            </a:endParaRPr>
          </a:p>
          <a:p>
            <a:pPr algn="l"/>
            <a:r>
              <a:rPr lang="es-CL" sz="1050" dirty="0">
                <a:latin typeface="Courier"/>
              </a:rPr>
              <a:t>Titulo III: </a:t>
            </a:r>
            <a:r>
              <a:rPr lang="es-CL" sz="1050" dirty="0" err="1">
                <a:latin typeface="Courier"/>
              </a:rPr>
              <a:t>Parrafos</a:t>
            </a:r>
            <a:endParaRPr lang="es-CL" sz="1050" dirty="0">
              <a:latin typeface="Courier"/>
            </a:endParaRPr>
          </a:p>
          <a:p>
            <a:pPr algn="l"/>
            <a:r>
              <a:rPr lang="es-CL" sz="1050" dirty="0">
                <a:latin typeface="Courier"/>
              </a:rPr>
              <a:t>	1 Reglas Generales</a:t>
            </a:r>
          </a:p>
          <a:p>
            <a:pPr algn="l"/>
            <a:r>
              <a:rPr lang="es-CL" sz="1050" dirty="0">
                <a:latin typeface="Courier"/>
              </a:rPr>
              <a:t>	2 De las Inhabilidades e incompatibilidades</a:t>
            </a:r>
          </a:p>
          <a:p>
            <a:pPr algn="l"/>
            <a:r>
              <a:rPr lang="es-CL" sz="1050" dirty="0">
                <a:latin typeface="Courier"/>
              </a:rPr>
              <a:t>	3 De la declaración de intereses</a:t>
            </a:r>
          </a:p>
          <a:p>
            <a:pPr algn="l"/>
            <a:r>
              <a:rPr lang="es-CL" sz="1050" dirty="0">
                <a:latin typeface="Courier"/>
              </a:rPr>
              <a:t>	4 De la responsabilidad y de las sanciones</a:t>
            </a:r>
          </a:p>
        </p:txBody>
      </p:sp>
      <p:sp>
        <p:nvSpPr>
          <p:cNvPr id="7" name="CuadroTexto 6">
            <a:extLst>
              <a:ext uri="{FF2B5EF4-FFF2-40B4-BE49-F238E27FC236}">
                <a16:creationId xmlns:a16="http://schemas.microsoft.com/office/drawing/2014/main" id="{75A03E63-FDCB-7027-5E5E-002E638F5790}"/>
              </a:ext>
            </a:extLst>
          </p:cNvPr>
          <p:cNvSpPr txBox="1"/>
          <p:nvPr/>
        </p:nvSpPr>
        <p:spPr>
          <a:xfrm>
            <a:off x="3530086" y="2259449"/>
            <a:ext cx="4572000" cy="1169551"/>
          </a:xfrm>
          <a:prstGeom prst="rect">
            <a:avLst/>
          </a:prstGeom>
          <a:noFill/>
        </p:spPr>
        <p:txBody>
          <a:bodyPr wrap="square">
            <a:spAutoFit/>
          </a:bodyPr>
          <a:lstStyle/>
          <a:p>
            <a:pPr algn="l"/>
            <a:r>
              <a:rPr lang="es-CL" sz="1400" b="1" i="0" u="none" strike="noStrike" baseline="0" dirty="0">
                <a:latin typeface="Arial Black" panose="020B0A04020102020204" pitchFamily="34" charset="0"/>
              </a:rPr>
              <a:t>Ley 18575:</a:t>
            </a:r>
          </a:p>
          <a:p>
            <a:pPr algn="l"/>
            <a:endParaRPr lang="es-CL" sz="1400" b="1" dirty="0">
              <a:latin typeface="Arial Black" panose="020B0A04020102020204" pitchFamily="34" charset="0"/>
            </a:endParaRPr>
          </a:p>
          <a:p>
            <a:pPr algn="l"/>
            <a:r>
              <a:rPr lang="es-CL" sz="1400" b="1" i="0" u="none" strike="noStrike" baseline="0" dirty="0">
                <a:latin typeface="Arial" panose="020B0604020202020204" pitchFamily="34" charset="0"/>
                <a:cs typeface="Arial" panose="020B0604020202020204" pitchFamily="34" charset="0"/>
              </a:rPr>
              <a:t>LEY ORGANICA CONSTITUCIONAL DE BASES GENERALES DE LA ADMINISTRACION DEL ESTADO</a:t>
            </a:r>
            <a:endParaRPr lang="es-C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55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180313" y="3429000"/>
            <a:ext cx="2992450" cy="213238"/>
          </a:xfrm>
          <a:prstGeom prst="rect">
            <a:avLst/>
          </a:prstGeom>
        </p:spPr>
        <p:txBody>
          <a:bodyPr vert="horz" wrap="square" lIns="0" tIns="6642" rIns="0" bIns="0" rtlCol="0">
            <a:spAutoFit/>
          </a:bodyPr>
          <a:lstStyle/>
          <a:p>
            <a:pPr marL="5776" algn="ctr">
              <a:spcBef>
                <a:spcPts val="52"/>
              </a:spcBef>
            </a:pPr>
            <a:r>
              <a:rPr lang="es-CL" sz="1342" spc="-130">
                <a:solidFill>
                  <a:srgbClr val="525252"/>
                </a:solidFill>
                <a:latin typeface="Microsoft Sans Serif"/>
                <a:cs typeface="Microsoft Sans Serif"/>
              </a:rPr>
              <a:t> </a:t>
            </a:r>
            <a:r>
              <a:rPr lang="es-CL" sz="1342" spc="-148">
                <a:solidFill>
                  <a:srgbClr val="525252"/>
                </a:solidFill>
                <a:latin typeface="Microsoft Sans Serif"/>
                <a:cs typeface="Microsoft Sans Serif"/>
              </a:rPr>
              <a:t>A</a:t>
            </a:r>
            <a:r>
              <a:rPr lang="es-CL" sz="1342" spc="-116">
                <a:solidFill>
                  <a:srgbClr val="525252"/>
                </a:solidFill>
                <a:latin typeface="Microsoft Sans Serif"/>
                <a:cs typeface="Microsoft Sans Serif"/>
              </a:rPr>
              <a:t>L</a:t>
            </a:r>
            <a:r>
              <a:rPr lang="es-CL" sz="1342" spc="-193">
                <a:solidFill>
                  <a:srgbClr val="525252"/>
                </a:solidFill>
                <a:latin typeface="Microsoft Sans Serif"/>
                <a:cs typeface="Microsoft Sans Serif"/>
              </a:rPr>
              <a:t>C</a:t>
            </a:r>
            <a:r>
              <a:rPr lang="es-CL" sz="1342" spc="-148">
                <a:solidFill>
                  <a:srgbClr val="525252"/>
                </a:solidFill>
                <a:latin typeface="Microsoft Sans Serif"/>
                <a:cs typeface="Microsoft Sans Serif"/>
              </a:rPr>
              <a:t>A</a:t>
            </a:r>
            <a:r>
              <a:rPr lang="es-CL" sz="1342" spc="-57">
                <a:solidFill>
                  <a:srgbClr val="525252"/>
                </a:solidFill>
                <a:latin typeface="Microsoft Sans Serif"/>
                <a:cs typeface="Microsoft Sans Serif"/>
              </a:rPr>
              <a:t>N</a:t>
            </a:r>
            <a:r>
              <a:rPr lang="es-CL" sz="1342" spc="-193">
                <a:solidFill>
                  <a:srgbClr val="525252"/>
                </a:solidFill>
                <a:latin typeface="Microsoft Sans Serif"/>
                <a:cs typeface="Microsoft Sans Serif"/>
              </a:rPr>
              <a:t>C</a:t>
            </a:r>
            <a:r>
              <a:rPr lang="es-CL" sz="1342" spc="-211">
                <a:solidFill>
                  <a:srgbClr val="525252"/>
                </a:solidFill>
                <a:latin typeface="Microsoft Sans Serif"/>
                <a:cs typeface="Microsoft Sans Serif"/>
              </a:rPr>
              <a:t>E</a:t>
            </a:r>
            <a:r>
              <a:rPr lang="es-CL" sz="1342" spc="-161">
                <a:solidFill>
                  <a:srgbClr val="525252"/>
                </a:solidFill>
                <a:latin typeface="Microsoft Sans Serif"/>
                <a:cs typeface="Microsoft Sans Serif"/>
              </a:rPr>
              <a:t>S</a:t>
            </a:r>
            <a:r>
              <a:rPr lang="es-CL" sz="1342" spc="-116">
                <a:solidFill>
                  <a:srgbClr val="525252"/>
                </a:solidFill>
                <a:latin typeface="Microsoft Sans Serif"/>
                <a:cs typeface="Microsoft Sans Serif"/>
              </a:rPr>
              <a:t> </a:t>
            </a:r>
            <a:r>
              <a:rPr lang="es-CL" sz="1342" spc="-77">
                <a:solidFill>
                  <a:srgbClr val="525252"/>
                </a:solidFill>
                <a:latin typeface="Microsoft Sans Serif"/>
                <a:cs typeface="Microsoft Sans Serif"/>
              </a:rPr>
              <a:t>D</a:t>
            </a:r>
            <a:r>
              <a:rPr lang="es-CL" sz="1342" spc="-150">
                <a:solidFill>
                  <a:srgbClr val="525252"/>
                </a:solidFill>
                <a:latin typeface="Microsoft Sans Serif"/>
                <a:cs typeface="Microsoft Sans Serif"/>
              </a:rPr>
              <a:t>E</a:t>
            </a:r>
            <a:r>
              <a:rPr lang="es-CL" sz="1342" spc="-127">
                <a:solidFill>
                  <a:srgbClr val="525252"/>
                </a:solidFill>
                <a:latin typeface="Microsoft Sans Serif"/>
                <a:cs typeface="Microsoft Sans Serif"/>
              </a:rPr>
              <a:t> </a:t>
            </a:r>
            <a:r>
              <a:rPr lang="es-CL" sz="1342" spc="-116">
                <a:solidFill>
                  <a:srgbClr val="525252"/>
                </a:solidFill>
                <a:latin typeface="Microsoft Sans Serif"/>
                <a:cs typeface="Microsoft Sans Serif"/>
              </a:rPr>
              <a:t>L</a:t>
            </a:r>
            <a:r>
              <a:rPr lang="es-CL" sz="1342" spc="-86">
                <a:solidFill>
                  <a:srgbClr val="525252"/>
                </a:solidFill>
                <a:latin typeface="Microsoft Sans Serif"/>
                <a:cs typeface="Microsoft Sans Serif"/>
              </a:rPr>
              <a:t>A</a:t>
            </a:r>
            <a:r>
              <a:rPr lang="es-CL" sz="1342" spc="-125">
                <a:solidFill>
                  <a:srgbClr val="525252"/>
                </a:solidFill>
                <a:latin typeface="Microsoft Sans Serif"/>
                <a:cs typeface="Microsoft Sans Serif"/>
              </a:rPr>
              <a:t> </a:t>
            </a:r>
            <a:r>
              <a:rPr lang="es-CL" sz="1342" spc="-116">
                <a:solidFill>
                  <a:srgbClr val="525252"/>
                </a:solidFill>
                <a:latin typeface="Microsoft Sans Serif"/>
                <a:cs typeface="Microsoft Sans Serif"/>
              </a:rPr>
              <a:t>L</a:t>
            </a:r>
            <a:r>
              <a:rPr lang="es-CL" sz="1342" spc="-211">
                <a:solidFill>
                  <a:srgbClr val="525252"/>
                </a:solidFill>
                <a:latin typeface="Microsoft Sans Serif"/>
                <a:cs typeface="Microsoft Sans Serif"/>
              </a:rPr>
              <a:t>E</a:t>
            </a:r>
            <a:r>
              <a:rPr lang="es-CL" sz="1342" spc="-184">
                <a:solidFill>
                  <a:srgbClr val="525252"/>
                </a:solidFill>
                <a:latin typeface="Microsoft Sans Serif"/>
                <a:cs typeface="Microsoft Sans Serif"/>
              </a:rPr>
              <a:t>Y</a:t>
            </a:r>
            <a:r>
              <a:rPr lang="es-CL" sz="1342" spc="-123">
                <a:solidFill>
                  <a:srgbClr val="525252"/>
                </a:solidFill>
                <a:latin typeface="Microsoft Sans Serif"/>
                <a:cs typeface="Microsoft Sans Serif"/>
              </a:rPr>
              <a:t> </a:t>
            </a:r>
            <a:r>
              <a:rPr lang="es-CL" sz="1342" spc="-57">
                <a:solidFill>
                  <a:srgbClr val="525252"/>
                </a:solidFill>
                <a:latin typeface="Microsoft Sans Serif"/>
                <a:cs typeface="Microsoft Sans Serif"/>
              </a:rPr>
              <a:t>N</a:t>
            </a:r>
            <a:r>
              <a:rPr lang="es-CL" sz="1342" spc="-66">
                <a:solidFill>
                  <a:srgbClr val="525252"/>
                </a:solidFill>
                <a:latin typeface="Microsoft Sans Serif"/>
                <a:cs typeface="Microsoft Sans Serif"/>
              </a:rPr>
              <a:t>º</a:t>
            </a:r>
            <a:r>
              <a:rPr lang="es-CL" sz="1342" spc="-41">
                <a:solidFill>
                  <a:srgbClr val="525252"/>
                </a:solidFill>
                <a:latin typeface="Microsoft Sans Serif"/>
                <a:cs typeface="Microsoft Sans Serif"/>
              </a:rPr>
              <a:t>20</a:t>
            </a:r>
            <a:r>
              <a:rPr lang="es-CL" sz="1342" spc="-114">
                <a:solidFill>
                  <a:srgbClr val="525252"/>
                </a:solidFill>
                <a:latin typeface="Microsoft Sans Serif"/>
                <a:cs typeface="Microsoft Sans Serif"/>
              </a:rPr>
              <a:t>.</a:t>
            </a:r>
            <a:r>
              <a:rPr lang="es-CL" sz="1342" spc="-41">
                <a:solidFill>
                  <a:srgbClr val="525252"/>
                </a:solidFill>
                <a:latin typeface="Microsoft Sans Serif"/>
                <a:cs typeface="Microsoft Sans Serif"/>
              </a:rPr>
              <a:t>39</a:t>
            </a:r>
            <a:r>
              <a:rPr lang="es-CL" sz="1342" spc="23">
                <a:solidFill>
                  <a:srgbClr val="525252"/>
                </a:solidFill>
                <a:latin typeface="Microsoft Sans Serif"/>
                <a:cs typeface="Microsoft Sans Serif"/>
              </a:rPr>
              <a:t>3</a:t>
            </a:r>
            <a:endParaRPr lang="es-CL" sz="1342" dirty="0">
              <a:solidFill>
                <a:prstClr val="black"/>
              </a:solidFill>
              <a:latin typeface="Microsoft Sans Serif"/>
              <a:cs typeface="Microsoft Sans Serif"/>
            </a:endParaRPr>
          </a:p>
        </p:txBody>
      </p:sp>
      <p:sp>
        <p:nvSpPr>
          <p:cNvPr id="6" name="object 6"/>
          <p:cNvSpPr txBox="1">
            <a:spLocks noGrp="1"/>
          </p:cNvSpPr>
          <p:nvPr>
            <p:ph type="ctrTitle"/>
          </p:nvPr>
        </p:nvSpPr>
        <p:spPr>
          <a:xfrm>
            <a:off x="584996" y="1635107"/>
            <a:ext cx="8183084" cy="936309"/>
          </a:xfrm>
          <a:prstGeom prst="rect">
            <a:avLst/>
          </a:prstGeom>
        </p:spPr>
        <p:txBody>
          <a:bodyPr vert="horz" wrap="square" lIns="0" tIns="5488" rIns="0" bIns="0" rtlCol="0" anchor="ctr">
            <a:spAutoFit/>
          </a:bodyPr>
          <a:lstStyle/>
          <a:p>
            <a:pPr marL="19638" marR="2310" indent="289" algn="ctr">
              <a:lnSpc>
                <a:spcPct val="100400"/>
              </a:lnSpc>
              <a:spcBef>
                <a:spcPts val="43"/>
              </a:spcBef>
            </a:pPr>
            <a:r>
              <a:rPr lang="es-CL" spc="-205" dirty="0"/>
              <a:t>A</a:t>
            </a:r>
            <a:r>
              <a:rPr lang="es-CL" spc="-225" dirty="0"/>
              <a:t>P</a:t>
            </a:r>
            <a:r>
              <a:rPr lang="es-CL" spc="-246" dirty="0"/>
              <a:t>L</a:t>
            </a:r>
            <a:r>
              <a:rPr lang="es-CL" spc="50" dirty="0"/>
              <a:t>I</a:t>
            </a:r>
            <a:r>
              <a:rPr lang="es-CL" spc="-364" dirty="0"/>
              <a:t>C</a:t>
            </a:r>
            <a:r>
              <a:rPr lang="es-CL" spc="-205" dirty="0"/>
              <a:t>A</a:t>
            </a:r>
            <a:r>
              <a:rPr lang="es-CL" spc="-364" dirty="0"/>
              <a:t>C</a:t>
            </a:r>
            <a:r>
              <a:rPr lang="es-CL" spc="50" dirty="0"/>
              <a:t>I</a:t>
            </a:r>
            <a:r>
              <a:rPr lang="es-CL" spc="-52" dirty="0"/>
              <a:t>Ó</a:t>
            </a:r>
            <a:r>
              <a:rPr lang="es-CL" spc="284" dirty="0"/>
              <a:t>N</a:t>
            </a:r>
            <a:r>
              <a:rPr lang="es-CL" spc="-271" dirty="0"/>
              <a:t> </a:t>
            </a:r>
            <a:r>
              <a:rPr lang="es-CL" spc="-50" dirty="0"/>
              <a:t>D</a:t>
            </a:r>
            <a:r>
              <a:rPr lang="es-CL" spc="-429" dirty="0"/>
              <a:t>E</a:t>
            </a:r>
            <a:r>
              <a:rPr lang="es-CL" spc="-132" dirty="0"/>
              <a:t>L</a:t>
            </a:r>
            <a:r>
              <a:rPr lang="es-CL" spc="-280" dirty="0"/>
              <a:t> </a:t>
            </a:r>
            <a:r>
              <a:rPr lang="es-CL" spc="230" dirty="0"/>
              <a:t>M</a:t>
            </a:r>
            <a:r>
              <a:rPr lang="es-CL" spc="-52" dirty="0"/>
              <a:t>O</a:t>
            </a:r>
            <a:r>
              <a:rPr lang="es-CL" spc="-50" dirty="0"/>
              <a:t>D</a:t>
            </a:r>
            <a:r>
              <a:rPr lang="es-CL" spc="-429" dirty="0"/>
              <a:t>E</a:t>
            </a:r>
            <a:r>
              <a:rPr lang="es-CL" spc="-246" dirty="0"/>
              <a:t>L</a:t>
            </a:r>
            <a:r>
              <a:rPr lang="es-CL" spc="36" dirty="0"/>
              <a:t>O  </a:t>
            </a:r>
            <a:r>
              <a:rPr lang="es-CL" spc="-225" dirty="0"/>
              <a:t>P</a:t>
            </a:r>
            <a:r>
              <a:rPr lang="es-CL" spc="-293" dirty="0"/>
              <a:t>R</a:t>
            </a:r>
            <a:r>
              <a:rPr lang="es-CL" spc="-432" dirty="0"/>
              <a:t>E</a:t>
            </a:r>
            <a:r>
              <a:rPr lang="es-CL" spc="-159" dirty="0"/>
              <a:t>V</a:t>
            </a:r>
            <a:r>
              <a:rPr lang="es-CL" spc="-432" dirty="0"/>
              <a:t>E</a:t>
            </a:r>
            <a:r>
              <a:rPr lang="es-CL" spc="171" dirty="0"/>
              <a:t>N</a:t>
            </a:r>
            <a:r>
              <a:rPr lang="es-CL" spc="-364" dirty="0"/>
              <a:t>C</a:t>
            </a:r>
            <a:r>
              <a:rPr lang="es-CL" spc="50" dirty="0"/>
              <a:t>I</a:t>
            </a:r>
            <a:r>
              <a:rPr lang="es-CL" spc="-50" dirty="0"/>
              <a:t>Ó</a:t>
            </a:r>
            <a:r>
              <a:rPr lang="es-CL" spc="284" dirty="0"/>
              <a:t>N</a:t>
            </a:r>
            <a:r>
              <a:rPr lang="es-CL" spc="-273" dirty="0"/>
              <a:t> </a:t>
            </a:r>
            <a:r>
              <a:rPr lang="es-CL" spc="-50" dirty="0"/>
              <a:t>D</a:t>
            </a:r>
            <a:r>
              <a:rPr lang="es-CL" spc="-432" dirty="0"/>
              <a:t>E</a:t>
            </a:r>
            <a:r>
              <a:rPr lang="es-CL" spc="-132" dirty="0"/>
              <a:t>L</a:t>
            </a:r>
            <a:r>
              <a:rPr lang="es-CL" spc="-275" dirty="0"/>
              <a:t> </a:t>
            </a:r>
            <a:r>
              <a:rPr lang="es-CL" spc="-50" dirty="0"/>
              <a:t>D</a:t>
            </a:r>
            <a:r>
              <a:rPr lang="es-CL" spc="-432" dirty="0"/>
              <a:t>E</a:t>
            </a:r>
            <a:r>
              <a:rPr lang="es-CL" spc="-246" dirty="0"/>
              <a:t>L</a:t>
            </a:r>
            <a:r>
              <a:rPr lang="es-CL" spc="50" dirty="0"/>
              <a:t>I</a:t>
            </a:r>
            <a:r>
              <a:rPr lang="es-CL" spc="-202" dirty="0"/>
              <a:t>T</a:t>
            </a:r>
            <a:r>
              <a:rPr lang="es-CL" spc="64" dirty="0"/>
              <a:t>O</a:t>
            </a:r>
            <a:r>
              <a:rPr lang="es-CL" spc="-273" dirty="0"/>
              <a:t> </a:t>
            </a:r>
            <a:r>
              <a:rPr lang="es-CL" spc="-459" dirty="0"/>
              <a:t>S</a:t>
            </a:r>
            <a:r>
              <a:rPr lang="es-CL" spc="-432" dirty="0"/>
              <a:t>E</a:t>
            </a:r>
            <a:r>
              <a:rPr lang="es-CL" spc="-268" dirty="0"/>
              <a:t>G</a:t>
            </a:r>
            <a:r>
              <a:rPr lang="es-CL" spc="-2" dirty="0"/>
              <a:t>Ú</a:t>
            </a:r>
            <a:r>
              <a:rPr lang="es-CL" spc="284" dirty="0"/>
              <a:t>N</a:t>
            </a:r>
            <a:r>
              <a:rPr lang="es-CL" spc="-280" dirty="0"/>
              <a:t> </a:t>
            </a:r>
            <a:r>
              <a:rPr lang="es-CL" spc="-246" dirty="0"/>
              <a:t>L</a:t>
            </a:r>
            <a:r>
              <a:rPr lang="es-CL" spc="-432" dirty="0"/>
              <a:t>E</a:t>
            </a:r>
            <a:r>
              <a:rPr lang="es-CL" spc="-75" dirty="0"/>
              <a:t>Y  </a:t>
            </a:r>
            <a:r>
              <a:rPr lang="es-CL" spc="-20" dirty="0"/>
              <a:t>Nº20.393</a:t>
            </a:r>
          </a:p>
        </p:txBody>
      </p:sp>
      <p:pic>
        <p:nvPicPr>
          <p:cNvPr id="7" name="object 7"/>
          <p:cNvPicPr/>
          <p:nvPr/>
        </p:nvPicPr>
        <p:blipFill>
          <a:blip r:embed="rId2" cstate="print"/>
          <a:stretch>
            <a:fillRect/>
          </a:stretch>
        </p:blipFill>
        <p:spPr>
          <a:xfrm>
            <a:off x="3583544" y="3771159"/>
            <a:ext cx="2185987" cy="1457325"/>
          </a:xfrm>
          <a:prstGeom prst="rect">
            <a:avLst/>
          </a:prstGeom>
        </p:spPr>
      </p:pic>
    </p:spTree>
    <p:extLst>
      <p:ext uri="{BB962C8B-B14F-4D97-AF65-F5344CB8AC3E}">
        <p14:creationId xmlns:p14="http://schemas.microsoft.com/office/powerpoint/2010/main" val="28352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3325" y="2486799"/>
            <a:ext cx="4398998" cy="3480677"/>
          </a:xfrm>
          <a:prstGeom prst="rect">
            <a:avLst/>
          </a:prstGeom>
        </p:spPr>
        <p:txBody>
          <a:bodyPr vert="horz" wrap="square" lIns="0" tIns="7220" rIns="0" bIns="0" rtlCol="0">
            <a:spAutoFit/>
          </a:bodyPr>
          <a:lstStyle/>
          <a:p>
            <a:pPr marL="5776" algn="just">
              <a:spcBef>
                <a:spcPts val="57"/>
              </a:spcBef>
            </a:pPr>
            <a:r>
              <a:rPr lang="es-CL" sz="1637" spc="-98" dirty="0">
                <a:solidFill>
                  <a:srgbClr val="525252"/>
                </a:solidFill>
                <a:latin typeface="Arial" panose="020B0604020202020204" pitchFamily="34" charset="0"/>
                <a:cs typeface="Arial" panose="020B0604020202020204" pitchFamily="34" charset="0"/>
              </a:rPr>
              <a:t>I</a:t>
            </a:r>
            <a:r>
              <a:rPr lang="es-CL" sz="1637" spc="2" dirty="0">
                <a:solidFill>
                  <a:srgbClr val="525252"/>
                </a:solidFill>
                <a:latin typeface="Arial" panose="020B0604020202020204" pitchFamily="34" charset="0"/>
                <a:cs typeface="Arial" panose="020B0604020202020204" pitchFamily="34" charset="0"/>
              </a:rPr>
              <a:t>n</a:t>
            </a:r>
            <a:r>
              <a:rPr lang="es-CL" sz="1637" spc="41" dirty="0">
                <a:solidFill>
                  <a:srgbClr val="525252"/>
                </a:solidFill>
                <a:latin typeface="Arial" panose="020B0604020202020204" pitchFamily="34" charset="0"/>
                <a:cs typeface="Arial" panose="020B0604020202020204" pitchFamily="34" charset="0"/>
              </a:rPr>
              <a:t>t</a:t>
            </a:r>
            <a:r>
              <a:rPr lang="es-CL" sz="1637" spc="39" dirty="0">
                <a:solidFill>
                  <a:srgbClr val="525252"/>
                </a:solidFill>
                <a:latin typeface="Arial" panose="020B0604020202020204" pitchFamily="34" charset="0"/>
                <a:cs typeface="Arial" panose="020B0604020202020204" pitchFamily="34" charset="0"/>
              </a:rPr>
              <a:t>r</a:t>
            </a:r>
            <a:r>
              <a:rPr lang="es-CL" sz="1637" spc="-5" dirty="0">
                <a:solidFill>
                  <a:srgbClr val="525252"/>
                </a:solidFill>
                <a:latin typeface="Arial" panose="020B0604020202020204" pitchFamily="34" charset="0"/>
                <a:cs typeface="Arial" panose="020B0604020202020204" pitchFamily="34" charset="0"/>
              </a:rPr>
              <a:t>o</a:t>
            </a:r>
            <a:r>
              <a:rPr lang="es-CL" sz="1637" spc="14" dirty="0">
                <a:solidFill>
                  <a:srgbClr val="525252"/>
                </a:solidFill>
                <a:latin typeface="Arial" panose="020B0604020202020204" pitchFamily="34" charset="0"/>
                <a:cs typeface="Arial" panose="020B0604020202020204" pitchFamily="34" charset="0"/>
              </a:rPr>
              <a:t>d</a:t>
            </a:r>
            <a:r>
              <a:rPr lang="es-CL" sz="1637" spc="2" dirty="0">
                <a:solidFill>
                  <a:srgbClr val="525252"/>
                </a:solidFill>
                <a:latin typeface="Arial" panose="020B0604020202020204" pitchFamily="34" charset="0"/>
                <a:cs typeface="Arial" panose="020B0604020202020204" pitchFamily="34" charset="0"/>
              </a:rPr>
              <a:t>u</a:t>
            </a:r>
            <a:r>
              <a:rPr lang="es-CL" sz="1637" spc="-93" dirty="0">
                <a:solidFill>
                  <a:srgbClr val="525252"/>
                </a:solidFill>
                <a:latin typeface="Arial" panose="020B0604020202020204" pitchFamily="34" charset="0"/>
                <a:cs typeface="Arial" panose="020B0604020202020204" pitchFamily="34" charset="0"/>
              </a:rPr>
              <a:t>c</a:t>
            </a:r>
            <a:r>
              <a:rPr lang="es-CL" sz="1637" spc="-91" dirty="0">
                <a:solidFill>
                  <a:srgbClr val="525252"/>
                </a:solidFill>
                <a:latin typeface="Arial" panose="020B0604020202020204" pitchFamily="34" charset="0"/>
                <a:cs typeface="Arial" panose="020B0604020202020204" pitchFamily="34" charset="0"/>
              </a:rPr>
              <a:t>c</a:t>
            </a:r>
            <a:r>
              <a:rPr lang="es-CL" sz="1637" spc="-59" dirty="0">
                <a:solidFill>
                  <a:srgbClr val="525252"/>
                </a:solidFill>
                <a:latin typeface="Arial" panose="020B0604020202020204" pitchFamily="34" charset="0"/>
                <a:cs typeface="Arial" panose="020B0604020202020204" pitchFamily="34" charset="0"/>
              </a:rPr>
              <a:t>i</a:t>
            </a:r>
            <a:r>
              <a:rPr lang="es-CL" sz="1637" dirty="0">
                <a:solidFill>
                  <a:srgbClr val="525252"/>
                </a:solidFill>
                <a:latin typeface="Arial" panose="020B0604020202020204" pitchFamily="34" charset="0"/>
                <a:cs typeface="Arial" panose="020B0604020202020204" pitchFamily="34" charset="0"/>
              </a:rPr>
              <a:t>ó</a:t>
            </a:r>
            <a:r>
              <a:rPr lang="es-CL" sz="1637" spc="61" dirty="0">
                <a:solidFill>
                  <a:srgbClr val="525252"/>
                </a:solidFill>
                <a:latin typeface="Arial" panose="020B0604020202020204" pitchFamily="34" charset="0"/>
                <a:cs typeface="Arial" panose="020B0604020202020204" pitchFamily="34" charset="0"/>
              </a:rPr>
              <a:t>n</a:t>
            </a:r>
            <a:r>
              <a:rPr lang="es-CL" sz="1637" spc="-111" dirty="0">
                <a:solidFill>
                  <a:srgbClr val="525252"/>
                </a:solidFill>
                <a:latin typeface="Arial" panose="020B0604020202020204" pitchFamily="34" charset="0"/>
                <a:cs typeface="Arial" panose="020B0604020202020204" pitchFamily="34" charset="0"/>
              </a:rPr>
              <a:t> </a:t>
            </a:r>
            <a:r>
              <a:rPr lang="es-CL" sz="1637" spc="-39" dirty="0">
                <a:solidFill>
                  <a:srgbClr val="525252"/>
                </a:solidFill>
                <a:latin typeface="Arial" panose="020B0604020202020204" pitchFamily="34" charset="0"/>
                <a:cs typeface="Arial" panose="020B0604020202020204" pitchFamily="34" charset="0"/>
              </a:rPr>
              <a:t>a</a:t>
            </a:r>
            <a:r>
              <a:rPr lang="es-CL" sz="1637" spc="-125" dirty="0">
                <a:solidFill>
                  <a:srgbClr val="525252"/>
                </a:solidFill>
                <a:latin typeface="Arial" panose="020B0604020202020204" pitchFamily="34" charset="0"/>
                <a:cs typeface="Arial" panose="020B0604020202020204" pitchFamily="34" charset="0"/>
              </a:rPr>
              <a:t> </a:t>
            </a:r>
            <a:r>
              <a:rPr lang="es-CL" sz="1637" spc="-59" dirty="0">
                <a:solidFill>
                  <a:srgbClr val="525252"/>
                </a:solidFill>
                <a:latin typeface="Arial" panose="020B0604020202020204" pitchFamily="34" charset="0"/>
                <a:cs typeface="Arial" panose="020B0604020202020204" pitchFamily="34" charset="0"/>
              </a:rPr>
              <a:t>l</a:t>
            </a:r>
            <a:r>
              <a:rPr lang="es-CL" sz="1637" spc="-39" dirty="0">
                <a:solidFill>
                  <a:srgbClr val="525252"/>
                </a:solidFill>
                <a:latin typeface="Arial" panose="020B0604020202020204" pitchFamily="34" charset="0"/>
                <a:cs typeface="Arial" panose="020B0604020202020204" pitchFamily="34" charset="0"/>
              </a:rPr>
              <a:t>a</a:t>
            </a:r>
            <a:r>
              <a:rPr lang="es-CL" sz="1637" spc="-125" dirty="0">
                <a:solidFill>
                  <a:srgbClr val="525252"/>
                </a:solidFill>
                <a:latin typeface="Arial" panose="020B0604020202020204" pitchFamily="34" charset="0"/>
                <a:cs typeface="Arial" panose="020B0604020202020204" pitchFamily="34" charset="0"/>
              </a:rPr>
              <a:t> </a:t>
            </a:r>
            <a:r>
              <a:rPr lang="es-CL" sz="1637" spc="-123" dirty="0">
                <a:solidFill>
                  <a:srgbClr val="525252"/>
                </a:solidFill>
                <a:latin typeface="Arial" panose="020B0604020202020204" pitchFamily="34" charset="0"/>
                <a:cs typeface="Arial" panose="020B0604020202020204" pitchFamily="34" charset="0"/>
              </a:rPr>
              <a:t>L</a:t>
            </a:r>
            <a:r>
              <a:rPr lang="es-CL" sz="1637" spc="-66" dirty="0">
                <a:solidFill>
                  <a:srgbClr val="525252"/>
                </a:solidFill>
                <a:latin typeface="Arial" panose="020B0604020202020204" pitchFamily="34" charset="0"/>
                <a:cs typeface="Arial" panose="020B0604020202020204" pitchFamily="34" charset="0"/>
              </a:rPr>
              <a:t>e</a:t>
            </a:r>
            <a:r>
              <a:rPr lang="es-CL" sz="1637" spc="-64" dirty="0">
                <a:solidFill>
                  <a:srgbClr val="525252"/>
                </a:solidFill>
                <a:latin typeface="Arial" panose="020B0604020202020204" pitchFamily="34" charset="0"/>
                <a:cs typeface="Arial" panose="020B0604020202020204" pitchFamily="34" charset="0"/>
              </a:rPr>
              <a:t>y</a:t>
            </a:r>
            <a:r>
              <a:rPr lang="es-CL" sz="1637" spc="-116" dirty="0">
                <a:solidFill>
                  <a:srgbClr val="525252"/>
                </a:solidFill>
                <a:latin typeface="Arial" panose="020B0604020202020204" pitchFamily="34" charset="0"/>
                <a:cs typeface="Arial" panose="020B0604020202020204" pitchFamily="34" charset="0"/>
              </a:rPr>
              <a:t> </a:t>
            </a:r>
            <a:r>
              <a:rPr lang="es-CL" sz="1637" spc="-50" dirty="0">
                <a:solidFill>
                  <a:srgbClr val="525252"/>
                </a:solidFill>
                <a:latin typeface="Arial" panose="020B0604020202020204" pitchFamily="34" charset="0"/>
                <a:cs typeface="Arial" panose="020B0604020202020204" pitchFamily="34" charset="0"/>
              </a:rPr>
              <a:t>N</a:t>
            </a:r>
            <a:r>
              <a:rPr lang="es-CL" sz="1637" spc="-64" dirty="0">
                <a:solidFill>
                  <a:srgbClr val="525252"/>
                </a:solidFill>
                <a:latin typeface="Arial" panose="020B0604020202020204" pitchFamily="34" charset="0"/>
                <a:cs typeface="Arial" panose="020B0604020202020204" pitchFamily="34" charset="0"/>
              </a:rPr>
              <a:t>º</a:t>
            </a:r>
            <a:r>
              <a:rPr lang="es-CL" sz="1637" spc="-30" dirty="0">
                <a:solidFill>
                  <a:srgbClr val="525252"/>
                </a:solidFill>
                <a:latin typeface="Arial" panose="020B0604020202020204" pitchFamily="34" charset="0"/>
                <a:cs typeface="Arial" panose="020B0604020202020204" pitchFamily="34" charset="0"/>
              </a:rPr>
              <a:t>20</a:t>
            </a:r>
            <a:r>
              <a:rPr lang="es-CL" sz="1637" spc="-123" dirty="0">
                <a:solidFill>
                  <a:srgbClr val="525252"/>
                </a:solidFill>
                <a:latin typeface="Arial" panose="020B0604020202020204" pitchFamily="34" charset="0"/>
                <a:cs typeface="Arial" panose="020B0604020202020204" pitchFamily="34" charset="0"/>
              </a:rPr>
              <a:t>.</a:t>
            </a:r>
            <a:r>
              <a:rPr lang="es-CL" sz="1637" spc="-30" dirty="0">
                <a:solidFill>
                  <a:srgbClr val="525252"/>
                </a:solidFill>
                <a:latin typeface="Arial" panose="020B0604020202020204" pitchFamily="34" charset="0"/>
                <a:cs typeface="Arial" panose="020B0604020202020204" pitchFamily="34" charset="0"/>
              </a:rPr>
              <a:t>39</a:t>
            </a:r>
            <a:r>
              <a:rPr lang="es-CL" sz="1637" spc="30" dirty="0">
                <a:solidFill>
                  <a:srgbClr val="525252"/>
                </a:solidFill>
                <a:latin typeface="Arial" panose="020B0604020202020204" pitchFamily="34" charset="0"/>
                <a:cs typeface="Arial" panose="020B0604020202020204" pitchFamily="34" charset="0"/>
              </a:rPr>
              <a:t>3</a:t>
            </a:r>
            <a:endParaRPr lang="es-CL" sz="1637" dirty="0">
              <a:solidFill>
                <a:prstClr val="black"/>
              </a:solidFill>
              <a:latin typeface="Arial" panose="020B0604020202020204" pitchFamily="34" charset="0"/>
              <a:cs typeface="Arial" panose="020B0604020202020204" pitchFamily="34" charset="0"/>
            </a:endParaRPr>
          </a:p>
          <a:p>
            <a:pPr algn="just" rtl="0"/>
            <a:endParaRPr lang="es-CL" sz="2547" dirty="0">
              <a:solidFill>
                <a:prstClr val="black"/>
              </a:solidFill>
              <a:latin typeface="Arial" panose="020B0604020202020204" pitchFamily="34" charset="0"/>
              <a:cs typeface="Arial" panose="020B0604020202020204" pitchFamily="34" charset="0"/>
            </a:endParaRPr>
          </a:p>
          <a:p>
            <a:pPr marL="5776" marR="2310" algn="just">
              <a:lnSpc>
                <a:spcPct val="100600"/>
              </a:lnSpc>
            </a:pPr>
            <a:r>
              <a:rPr lang="es-CL" sz="1342" spc="-73" dirty="0">
                <a:solidFill>
                  <a:srgbClr val="525252"/>
                </a:solidFill>
                <a:latin typeface="Arial" panose="020B0604020202020204" pitchFamily="34" charset="0"/>
                <a:cs typeface="Arial" panose="020B0604020202020204" pitchFamily="34" charset="0"/>
              </a:rPr>
              <a:t>La</a:t>
            </a:r>
            <a:r>
              <a:rPr lang="es-CL" sz="1342" spc="-93" dirty="0">
                <a:solidFill>
                  <a:srgbClr val="525252"/>
                </a:solidFill>
                <a:latin typeface="Arial" panose="020B0604020202020204" pitchFamily="34" charset="0"/>
                <a:cs typeface="Arial" panose="020B0604020202020204" pitchFamily="34" charset="0"/>
              </a:rPr>
              <a:t> </a:t>
            </a:r>
            <a:r>
              <a:rPr lang="es-CL" sz="1342" spc="-75" dirty="0">
                <a:solidFill>
                  <a:srgbClr val="525252"/>
                </a:solidFill>
                <a:latin typeface="Arial" panose="020B0604020202020204" pitchFamily="34" charset="0"/>
                <a:cs typeface="Arial" panose="020B0604020202020204" pitchFamily="34" charset="0"/>
              </a:rPr>
              <a:t>Ley</a:t>
            </a:r>
            <a:r>
              <a:rPr lang="es-CL" sz="1342" spc="-96" dirty="0">
                <a:solidFill>
                  <a:srgbClr val="525252"/>
                </a:solidFill>
                <a:latin typeface="Arial" panose="020B0604020202020204" pitchFamily="34" charset="0"/>
                <a:cs typeface="Arial" panose="020B0604020202020204" pitchFamily="34" charset="0"/>
              </a:rPr>
              <a:t> </a:t>
            </a:r>
            <a:r>
              <a:rPr lang="es-CL" sz="1342" spc="-43" dirty="0">
                <a:solidFill>
                  <a:srgbClr val="525252"/>
                </a:solidFill>
                <a:latin typeface="Arial" panose="020B0604020202020204" pitchFamily="34" charset="0"/>
                <a:cs typeface="Arial" panose="020B0604020202020204" pitchFamily="34" charset="0"/>
              </a:rPr>
              <a:t>Nº20.393</a:t>
            </a:r>
            <a:r>
              <a:rPr lang="es-CL" sz="1342" spc="-98" dirty="0">
                <a:solidFill>
                  <a:srgbClr val="525252"/>
                </a:solidFill>
                <a:latin typeface="Arial" panose="020B0604020202020204" pitchFamily="34" charset="0"/>
                <a:cs typeface="Arial" panose="020B0604020202020204" pitchFamily="34" charset="0"/>
              </a:rPr>
              <a:t> </a:t>
            </a:r>
            <a:r>
              <a:rPr lang="es-CL" sz="1342" spc="-39" dirty="0">
                <a:solidFill>
                  <a:srgbClr val="525252"/>
                </a:solidFill>
                <a:latin typeface="Arial" panose="020B0604020202020204" pitchFamily="34" charset="0"/>
                <a:cs typeface="Arial" panose="020B0604020202020204" pitchFamily="34" charset="0"/>
              </a:rPr>
              <a:t>surge</a:t>
            </a:r>
            <a:r>
              <a:rPr lang="es-CL" sz="1342" spc="-91" dirty="0">
                <a:solidFill>
                  <a:srgbClr val="525252"/>
                </a:solidFill>
                <a:latin typeface="Arial" panose="020B0604020202020204" pitchFamily="34" charset="0"/>
                <a:cs typeface="Arial" panose="020B0604020202020204" pitchFamily="34" charset="0"/>
              </a:rPr>
              <a:t> </a:t>
            </a:r>
            <a:r>
              <a:rPr lang="es-CL" sz="1342" spc="-7" dirty="0">
                <a:solidFill>
                  <a:srgbClr val="525252"/>
                </a:solidFill>
                <a:latin typeface="Arial" panose="020B0604020202020204" pitchFamily="34" charset="0"/>
                <a:cs typeface="Arial" panose="020B0604020202020204" pitchFamily="34" charset="0"/>
              </a:rPr>
              <a:t>en</a:t>
            </a:r>
            <a:r>
              <a:rPr lang="es-CL" sz="1342" spc="-93"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el</a:t>
            </a:r>
            <a:r>
              <a:rPr lang="es-CL" sz="1342" spc="-93" dirty="0">
                <a:solidFill>
                  <a:srgbClr val="525252"/>
                </a:solidFill>
                <a:latin typeface="Arial" panose="020B0604020202020204" pitchFamily="34" charset="0"/>
                <a:cs typeface="Arial" panose="020B0604020202020204" pitchFamily="34" charset="0"/>
              </a:rPr>
              <a:t> </a:t>
            </a:r>
            <a:r>
              <a:rPr lang="es-CL" sz="1342" spc="-18" dirty="0">
                <a:solidFill>
                  <a:srgbClr val="525252"/>
                </a:solidFill>
                <a:latin typeface="Arial" panose="020B0604020202020204" pitchFamily="34" charset="0"/>
                <a:cs typeface="Arial" panose="020B0604020202020204" pitchFamily="34" charset="0"/>
              </a:rPr>
              <a:t>contexto</a:t>
            </a:r>
            <a:r>
              <a:rPr lang="es-CL" sz="1342" spc="-96" dirty="0">
                <a:solidFill>
                  <a:srgbClr val="525252"/>
                </a:solidFill>
                <a:latin typeface="Arial" panose="020B0604020202020204" pitchFamily="34" charset="0"/>
                <a:cs typeface="Arial" panose="020B0604020202020204" pitchFamily="34" charset="0"/>
              </a:rPr>
              <a:t> </a:t>
            </a:r>
            <a:r>
              <a:rPr lang="es-CL" sz="1342" spc="-5" dirty="0">
                <a:solidFill>
                  <a:srgbClr val="525252"/>
                </a:solidFill>
                <a:latin typeface="Arial" panose="020B0604020202020204" pitchFamily="34" charset="0"/>
                <a:cs typeface="Arial" panose="020B0604020202020204" pitchFamily="34" charset="0"/>
              </a:rPr>
              <a:t>de</a:t>
            </a:r>
            <a:r>
              <a:rPr lang="es-CL" sz="1342" spc="-96"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ciertos</a:t>
            </a:r>
            <a:r>
              <a:rPr lang="es-CL" sz="1342" spc="-96"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requisitos</a:t>
            </a:r>
            <a:r>
              <a:rPr lang="es-CL" sz="1342" spc="-96" dirty="0">
                <a:solidFill>
                  <a:srgbClr val="525252"/>
                </a:solidFill>
                <a:latin typeface="Arial" panose="020B0604020202020204" pitchFamily="34" charset="0"/>
                <a:cs typeface="Arial" panose="020B0604020202020204" pitchFamily="34" charset="0"/>
              </a:rPr>
              <a:t> </a:t>
            </a:r>
            <a:r>
              <a:rPr lang="es-CL" sz="1342" spc="-18" dirty="0">
                <a:solidFill>
                  <a:srgbClr val="525252"/>
                </a:solidFill>
                <a:latin typeface="Arial" panose="020B0604020202020204" pitchFamily="34" charset="0"/>
                <a:cs typeface="Arial" panose="020B0604020202020204" pitchFamily="34" charset="0"/>
              </a:rPr>
              <a:t>con </a:t>
            </a:r>
            <a:r>
              <a:rPr lang="es-CL" sz="1342" spc="-350" dirty="0">
                <a:solidFill>
                  <a:srgbClr val="525252"/>
                </a:solidFill>
                <a:latin typeface="Arial" panose="020B0604020202020204" pitchFamily="34" charset="0"/>
                <a:cs typeface="Arial" panose="020B0604020202020204" pitchFamily="34" charset="0"/>
              </a:rPr>
              <a:t> </a:t>
            </a:r>
            <a:r>
              <a:rPr lang="es-CL" sz="1342" spc="-5" dirty="0">
                <a:solidFill>
                  <a:srgbClr val="525252"/>
                </a:solidFill>
                <a:latin typeface="Arial" panose="020B0604020202020204" pitchFamily="34" charset="0"/>
                <a:cs typeface="Arial" panose="020B0604020202020204" pitchFamily="34" charset="0"/>
              </a:rPr>
              <a:t>que</a:t>
            </a:r>
            <a:r>
              <a:rPr lang="es-CL" sz="1342" spc="-98" dirty="0">
                <a:solidFill>
                  <a:srgbClr val="525252"/>
                </a:solidFill>
                <a:latin typeface="Arial" panose="020B0604020202020204" pitchFamily="34" charset="0"/>
                <a:cs typeface="Arial" panose="020B0604020202020204" pitchFamily="34" charset="0"/>
              </a:rPr>
              <a:t> </a:t>
            </a:r>
            <a:r>
              <a:rPr lang="es-CL" sz="1342" spc="-64" dirty="0">
                <a:solidFill>
                  <a:srgbClr val="525252"/>
                </a:solidFill>
                <a:latin typeface="Arial" panose="020B0604020202020204" pitchFamily="34" charset="0"/>
                <a:cs typeface="Arial" panose="020B0604020202020204" pitchFamily="34" charset="0"/>
              </a:rPr>
              <a:t>Chile</a:t>
            </a:r>
            <a:r>
              <a:rPr lang="es-CL" sz="1342" spc="-96"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debía</a:t>
            </a:r>
            <a:r>
              <a:rPr lang="es-CL" sz="1342" spc="-96" dirty="0">
                <a:solidFill>
                  <a:srgbClr val="525252"/>
                </a:solidFill>
                <a:latin typeface="Arial" panose="020B0604020202020204" pitchFamily="34" charset="0"/>
                <a:cs typeface="Arial" panose="020B0604020202020204" pitchFamily="34" charset="0"/>
              </a:rPr>
              <a:t> </a:t>
            </a:r>
            <a:r>
              <a:rPr lang="es-CL" sz="1342" spc="-18" dirty="0">
                <a:solidFill>
                  <a:srgbClr val="525252"/>
                </a:solidFill>
                <a:latin typeface="Arial" panose="020B0604020202020204" pitchFamily="34" charset="0"/>
                <a:cs typeface="Arial" panose="020B0604020202020204" pitchFamily="34" charset="0"/>
              </a:rPr>
              <a:t>cumplir</a:t>
            </a:r>
            <a:r>
              <a:rPr lang="es-CL" sz="1342" spc="-98" dirty="0">
                <a:solidFill>
                  <a:srgbClr val="525252"/>
                </a:solidFill>
                <a:latin typeface="Arial" panose="020B0604020202020204" pitchFamily="34" charset="0"/>
                <a:cs typeface="Arial" panose="020B0604020202020204" pitchFamily="34" charset="0"/>
              </a:rPr>
              <a:t> </a:t>
            </a:r>
            <a:r>
              <a:rPr lang="es-CL" sz="1342" spc="-27" dirty="0">
                <a:solidFill>
                  <a:srgbClr val="525252"/>
                </a:solidFill>
                <a:latin typeface="Arial" panose="020B0604020202020204" pitchFamily="34" charset="0"/>
                <a:cs typeface="Arial" panose="020B0604020202020204" pitchFamily="34" charset="0"/>
              </a:rPr>
              <a:t>para</a:t>
            </a:r>
            <a:r>
              <a:rPr lang="es-CL" sz="1342" spc="-93" dirty="0">
                <a:solidFill>
                  <a:srgbClr val="525252"/>
                </a:solidFill>
                <a:latin typeface="Arial" panose="020B0604020202020204" pitchFamily="34" charset="0"/>
                <a:cs typeface="Arial" panose="020B0604020202020204" pitchFamily="34" charset="0"/>
              </a:rPr>
              <a:t> </a:t>
            </a:r>
            <a:r>
              <a:rPr lang="es-CL" sz="1342" spc="-36" dirty="0">
                <a:solidFill>
                  <a:srgbClr val="525252"/>
                </a:solidFill>
                <a:latin typeface="Arial" panose="020B0604020202020204" pitchFamily="34" charset="0"/>
                <a:cs typeface="Arial" panose="020B0604020202020204" pitchFamily="34" charset="0"/>
              </a:rPr>
              <a:t>integrarse</a:t>
            </a:r>
            <a:r>
              <a:rPr lang="es-CL" sz="1342" spc="-98"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a</a:t>
            </a:r>
            <a:r>
              <a:rPr lang="es-CL" sz="1342" spc="-96" dirty="0">
                <a:solidFill>
                  <a:srgbClr val="525252"/>
                </a:solidFill>
                <a:latin typeface="Arial" panose="020B0604020202020204" pitchFamily="34" charset="0"/>
                <a:cs typeface="Arial" panose="020B0604020202020204" pitchFamily="34" charset="0"/>
              </a:rPr>
              <a:t> </a:t>
            </a:r>
            <a:r>
              <a:rPr lang="es-CL" sz="1342" spc="-45" dirty="0">
                <a:solidFill>
                  <a:srgbClr val="525252"/>
                </a:solidFill>
                <a:latin typeface="Arial" panose="020B0604020202020204" pitchFamily="34" charset="0"/>
                <a:cs typeface="Arial" panose="020B0604020202020204" pitchFamily="34" charset="0"/>
              </a:rPr>
              <a:t>la</a:t>
            </a:r>
            <a:r>
              <a:rPr lang="es-CL" sz="1342" spc="-96" dirty="0">
                <a:solidFill>
                  <a:srgbClr val="525252"/>
                </a:solidFill>
                <a:latin typeface="Arial" panose="020B0604020202020204" pitchFamily="34" charset="0"/>
                <a:cs typeface="Arial" panose="020B0604020202020204" pitchFamily="34" charset="0"/>
              </a:rPr>
              <a:t> </a:t>
            </a:r>
            <a:r>
              <a:rPr lang="es-CL" sz="1342" spc="-50" dirty="0">
                <a:solidFill>
                  <a:srgbClr val="525252"/>
                </a:solidFill>
                <a:latin typeface="Arial" panose="020B0604020202020204" pitchFamily="34" charset="0"/>
                <a:cs typeface="Arial" panose="020B0604020202020204" pitchFamily="34" charset="0"/>
              </a:rPr>
              <a:t>Organización</a:t>
            </a:r>
            <a:r>
              <a:rPr lang="es-CL" sz="1342" spc="-96" dirty="0">
                <a:solidFill>
                  <a:srgbClr val="525252"/>
                </a:solidFill>
                <a:latin typeface="Arial" panose="020B0604020202020204" pitchFamily="34" charset="0"/>
                <a:cs typeface="Arial" panose="020B0604020202020204" pitchFamily="34" charset="0"/>
              </a:rPr>
              <a:t> </a:t>
            </a:r>
            <a:r>
              <a:rPr lang="es-CL" sz="1342" spc="-25" dirty="0">
                <a:solidFill>
                  <a:srgbClr val="525252"/>
                </a:solidFill>
                <a:latin typeface="Arial" panose="020B0604020202020204" pitchFamily="34" charset="0"/>
                <a:cs typeface="Arial" panose="020B0604020202020204" pitchFamily="34" charset="0"/>
              </a:rPr>
              <a:t>para </a:t>
            </a:r>
            <a:r>
              <a:rPr lang="es-CL" sz="1342" spc="-350" dirty="0">
                <a:solidFill>
                  <a:srgbClr val="525252"/>
                </a:solidFill>
                <a:latin typeface="Arial" panose="020B0604020202020204" pitchFamily="34" charset="0"/>
                <a:cs typeface="Arial" panose="020B0604020202020204" pitchFamily="34" charset="0"/>
              </a:rPr>
              <a:t> </a:t>
            </a:r>
            <a:r>
              <a:rPr lang="es-CL" sz="1342" spc="-68" dirty="0">
                <a:solidFill>
                  <a:srgbClr val="525252"/>
                </a:solidFill>
                <a:latin typeface="Arial" panose="020B0604020202020204" pitchFamily="34" charset="0"/>
                <a:cs typeface="Arial" panose="020B0604020202020204" pitchFamily="34" charset="0"/>
              </a:rPr>
              <a:t>l</a:t>
            </a:r>
            <a:r>
              <a:rPr lang="es-CL" sz="1342" spc="-23" dirty="0">
                <a:solidFill>
                  <a:srgbClr val="525252"/>
                </a:solidFill>
                <a:latin typeface="Arial" panose="020B0604020202020204" pitchFamily="34" charset="0"/>
                <a:cs typeface="Arial" panose="020B0604020202020204" pitchFamily="34" charset="0"/>
              </a:rPr>
              <a:t>a</a:t>
            </a:r>
            <a:r>
              <a:rPr lang="es-CL" sz="1342" spc="-118" dirty="0">
                <a:solidFill>
                  <a:srgbClr val="525252"/>
                </a:solidFill>
                <a:latin typeface="Arial" panose="020B0604020202020204" pitchFamily="34" charset="0"/>
                <a:cs typeface="Arial" panose="020B0604020202020204" pitchFamily="34" charset="0"/>
              </a:rPr>
              <a:t> </a:t>
            </a:r>
            <a:r>
              <a:rPr lang="es-CL" sz="1342" spc="-189" dirty="0">
                <a:solidFill>
                  <a:srgbClr val="525252"/>
                </a:solidFill>
                <a:latin typeface="Arial" panose="020B0604020202020204" pitchFamily="34" charset="0"/>
                <a:cs typeface="Arial" panose="020B0604020202020204" pitchFamily="34" charset="0"/>
              </a:rPr>
              <a:t>C</a:t>
            </a:r>
            <a:r>
              <a:rPr lang="es-CL" sz="1342" spc="-14" dirty="0">
                <a:solidFill>
                  <a:srgbClr val="525252"/>
                </a:solidFill>
                <a:latin typeface="Arial" panose="020B0604020202020204" pitchFamily="34" charset="0"/>
                <a:cs typeface="Arial" panose="020B0604020202020204" pitchFamily="34" charset="0"/>
              </a:rPr>
              <a:t>oo</a:t>
            </a:r>
            <a:r>
              <a:rPr lang="es-CL" sz="1342" spc="-2" dirty="0">
                <a:solidFill>
                  <a:srgbClr val="525252"/>
                </a:solidFill>
                <a:latin typeface="Arial" panose="020B0604020202020204" pitchFamily="34" charset="0"/>
                <a:cs typeface="Arial" panose="020B0604020202020204" pitchFamily="34" charset="0"/>
              </a:rPr>
              <a:t>p</a:t>
            </a:r>
            <a:r>
              <a:rPr lang="es-CL" sz="1342" spc="-64" dirty="0">
                <a:solidFill>
                  <a:srgbClr val="525252"/>
                </a:solidFill>
                <a:latin typeface="Arial" panose="020B0604020202020204" pitchFamily="34" charset="0"/>
                <a:cs typeface="Arial" panose="020B0604020202020204" pitchFamily="34" charset="0"/>
              </a:rPr>
              <a:t>e</a:t>
            </a:r>
            <a:r>
              <a:rPr lang="es-CL" sz="1342" spc="18" dirty="0">
                <a:solidFill>
                  <a:srgbClr val="525252"/>
                </a:solidFill>
                <a:latin typeface="Arial" panose="020B0604020202020204" pitchFamily="34" charset="0"/>
                <a:cs typeface="Arial" panose="020B0604020202020204" pitchFamily="34" charset="0"/>
              </a:rPr>
              <a:t>r</a:t>
            </a:r>
            <a:r>
              <a:rPr lang="es-CL" sz="1342" spc="-89" dirty="0">
                <a:solidFill>
                  <a:srgbClr val="525252"/>
                </a:solidFill>
                <a:latin typeface="Arial" panose="020B0604020202020204" pitchFamily="34" charset="0"/>
                <a:cs typeface="Arial" panose="020B0604020202020204" pitchFamily="34" charset="0"/>
              </a:rPr>
              <a:t>a</a:t>
            </a:r>
            <a:r>
              <a:rPr lang="es-CL" sz="1342" spc="-86" dirty="0">
                <a:solidFill>
                  <a:srgbClr val="525252"/>
                </a:solidFill>
                <a:latin typeface="Arial" panose="020B0604020202020204" pitchFamily="34" charset="0"/>
                <a:cs typeface="Arial" panose="020B0604020202020204" pitchFamily="34" charset="0"/>
              </a:rPr>
              <a:t>c</a:t>
            </a:r>
            <a:r>
              <a:rPr lang="es-CL" sz="1342" spc="-59" dirty="0">
                <a:solidFill>
                  <a:srgbClr val="525252"/>
                </a:solidFill>
                <a:latin typeface="Arial" panose="020B0604020202020204" pitchFamily="34" charset="0"/>
                <a:cs typeface="Arial" panose="020B0604020202020204" pitchFamily="34" charset="0"/>
              </a:rPr>
              <a:t>i</a:t>
            </a:r>
            <a:r>
              <a:rPr lang="es-CL" sz="1342" spc="-14" dirty="0">
                <a:solidFill>
                  <a:srgbClr val="525252"/>
                </a:solidFill>
                <a:latin typeface="Arial" panose="020B0604020202020204" pitchFamily="34" charset="0"/>
                <a:cs typeface="Arial" panose="020B0604020202020204" pitchFamily="34" charset="0"/>
              </a:rPr>
              <a:t>ó</a:t>
            </a:r>
            <a:r>
              <a:rPr lang="es-CL" sz="1342" spc="50" dirty="0">
                <a:solidFill>
                  <a:srgbClr val="525252"/>
                </a:solidFill>
                <a:latin typeface="Arial" panose="020B0604020202020204" pitchFamily="34" charset="0"/>
                <a:cs typeface="Arial" panose="020B0604020202020204" pitchFamily="34" charset="0"/>
              </a:rPr>
              <a:t>n</a:t>
            </a:r>
            <a:r>
              <a:rPr lang="es-CL" sz="1342" spc="-116" dirty="0">
                <a:solidFill>
                  <a:srgbClr val="525252"/>
                </a:solidFill>
                <a:latin typeface="Arial" panose="020B0604020202020204" pitchFamily="34" charset="0"/>
                <a:cs typeface="Arial" panose="020B0604020202020204" pitchFamily="34" charset="0"/>
              </a:rPr>
              <a:t> </a:t>
            </a:r>
            <a:r>
              <a:rPr lang="es-CL" sz="1342" spc="-52" dirty="0">
                <a:solidFill>
                  <a:srgbClr val="525252"/>
                </a:solidFill>
                <a:latin typeface="Arial" panose="020B0604020202020204" pitchFamily="34" charset="0"/>
                <a:cs typeface="Arial" panose="020B0604020202020204" pitchFamily="34" charset="0"/>
              </a:rPr>
              <a:t>y</a:t>
            </a:r>
            <a:r>
              <a:rPr lang="es-CL" sz="1342" spc="-118" dirty="0">
                <a:solidFill>
                  <a:srgbClr val="525252"/>
                </a:solidFill>
                <a:latin typeface="Arial" panose="020B0604020202020204" pitchFamily="34" charset="0"/>
                <a:cs typeface="Arial" panose="020B0604020202020204" pitchFamily="34" charset="0"/>
              </a:rPr>
              <a:t> </a:t>
            </a:r>
            <a:r>
              <a:rPr lang="es-CL" sz="1342" spc="-61" dirty="0">
                <a:solidFill>
                  <a:srgbClr val="525252"/>
                </a:solidFill>
                <a:latin typeface="Arial" panose="020B0604020202020204" pitchFamily="34" charset="0"/>
                <a:cs typeface="Arial" panose="020B0604020202020204" pitchFamily="34" charset="0"/>
              </a:rPr>
              <a:t>e</a:t>
            </a:r>
            <a:r>
              <a:rPr lang="es-CL" sz="1342" spc="-2" dirty="0">
                <a:solidFill>
                  <a:srgbClr val="525252"/>
                </a:solidFill>
                <a:latin typeface="Arial" panose="020B0604020202020204" pitchFamily="34" charset="0"/>
                <a:cs typeface="Arial" panose="020B0604020202020204" pitchFamily="34" charset="0"/>
              </a:rPr>
              <a:t>l</a:t>
            </a:r>
            <a:r>
              <a:rPr lang="es-CL" sz="1342" spc="-121" dirty="0">
                <a:solidFill>
                  <a:srgbClr val="525252"/>
                </a:solidFill>
                <a:latin typeface="Arial" panose="020B0604020202020204" pitchFamily="34" charset="0"/>
                <a:cs typeface="Arial" panose="020B0604020202020204" pitchFamily="34" charset="0"/>
              </a:rPr>
              <a:t> </a:t>
            </a:r>
            <a:r>
              <a:rPr lang="es-CL" sz="1342" spc="-73" dirty="0">
                <a:solidFill>
                  <a:srgbClr val="525252"/>
                </a:solidFill>
                <a:latin typeface="Arial" panose="020B0604020202020204" pitchFamily="34" charset="0"/>
                <a:cs typeface="Arial" panose="020B0604020202020204" pitchFamily="34" charset="0"/>
              </a:rPr>
              <a:t>D</a:t>
            </a:r>
            <a:r>
              <a:rPr lang="es-CL" sz="1342" spc="-64" dirty="0">
                <a:solidFill>
                  <a:srgbClr val="525252"/>
                </a:solidFill>
                <a:latin typeface="Arial" panose="020B0604020202020204" pitchFamily="34" charset="0"/>
                <a:cs typeface="Arial" panose="020B0604020202020204" pitchFamily="34" charset="0"/>
              </a:rPr>
              <a:t>e</a:t>
            </a:r>
            <a:r>
              <a:rPr lang="es-CL" sz="1342" spc="-102" dirty="0">
                <a:solidFill>
                  <a:srgbClr val="525252"/>
                </a:solidFill>
                <a:latin typeface="Arial" panose="020B0604020202020204" pitchFamily="34" charset="0"/>
                <a:cs typeface="Arial" panose="020B0604020202020204" pitchFamily="34" charset="0"/>
              </a:rPr>
              <a:t>s</a:t>
            </a:r>
            <a:r>
              <a:rPr lang="es-CL" sz="1342" spc="-89" dirty="0">
                <a:solidFill>
                  <a:srgbClr val="525252"/>
                </a:solidFill>
                <a:latin typeface="Arial" panose="020B0604020202020204" pitchFamily="34" charset="0"/>
                <a:cs typeface="Arial" panose="020B0604020202020204" pitchFamily="34" charset="0"/>
              </a:rPr>
              <a:t>a</a:t>
            </a:r>
            <a:r>
              <a:rPr lang="es-CL" sz="1342" spc="18" dirty="0">
                <a:solidFill>
                  <a:srgbClr val="525252"/>
                </a:solidFill>
                <a:latin typeface="Arial" panose="020B0604020202020204" pitchFamily="34" charset="0"/>
                <a:cs typeface="Arial" panose="020B0604020202020204" pitchFamily="34" charset="0"/>
              </a:rPr>
              <a:t>rr</a:t>
            </a:r>
            <a:r>
              <a:rPr lang="es-CL" sz="1342" spc="-14" dirty="0">
                <a:solidFill>
                  <a:srgbClr val="525252"/>
                </a:solidFill>
                <a:latin typeface="Arial" panose="020B0604020202020204" pitchFamily="34" charset="0"/>
                <a:cs typeface="Arial" panose="020B0604020202020204" pitchFamily="34" charset="0"/>
              </a:rPr>
              <a:t>o</a:t>
            </a:r>
            <a:r>
              <a:rPr lang="es-CL" sz="1342" spc="-59" dirty="0">
                <a:solidFill>
                  <a:srgbClr val="525252"/>
                </a:solidFill>
                <a:latin typeface="Arial" panose="020B0604020202020204" pitchFamily="34" charset="0"/>
                <a:cs typeface="Arial" panose="020B0604020202020204" pitchFamily="34" charset="0"/>
              </a:rPr>
              <a:t>ll</a:t>
            </a:r>
            <a:r>
              <a:rPr lang="es-CL" sz="1342" spc="43" dirty="0">
                <a:solidFill>
                  <a:srgbClr val="525252"/>
                </a:solidFill>
                <a:latin typeface="Arial" panose="020B0604020202020204" pitchFamily="34" charset="0"/>
                <a:cs typeface="Arial" panose="020B0604020202020204" pitchFamily="34" charset="0"/>
              </a:rPr>
              <a:t>o</a:t>
            </a:r>
            <a:r>
              <a:rPr lang="es-CL" sz="1342" spc="-118" dirty="0">
                <a:solidFill>
                  <a:srgbClr val="525252"/>
                </a:solidFill>
                <a:latin typeface="Arial" panose="020B0604020202020204" pitchFamily="34" charset="0"/>
                <a:cs typeface="Arial" panose="020B0604020202020204" pitchFamily="34" charset="0"/>
              </a:rPr>
              <a:t> </a:t>
            </a:r>
            <a:r>
              <a:rPr lang="es-CL" sz="1342" spc="-64" dirty="0">
                <a:solidFill>
                  <a:srgbClr val="525252"/>
                </a:solidFill>
                <a:latin typeface="Arial" panose="020B0604020202020204" pitchFamily="34" charset="0"/>
                <a:cs typeface="Arial" panose="020B0604020202020204" pitchFamily="34" charset="0"/>
              </a:rPr>
              <a:t>e</a:t>
            </a:r>
            <a:r>
              <a:rPr lang="es-CL" sz="1342" spc="-86" dirty="0">
                <a:solidFill>
                  <a:srgbClr val="525252"/>
                </a:solidFill>
                <a:latin typeface="Arial" panose="020B0604020202020204" pitchFamily="34" charset="0"/>
                <a:cs typeface="Arial" panose="020B0604020202020204" pitchFamily="34" charset="0"/>
              </a:rPr>
              <a:t>c</a:t>
            </a:r>
            <a:r>
              <a:rPr lang="es-CL" sz="1342" spc="-14" dirty="0">
                <a:solidFill>
                  <a:srgbClr val="525252"/>
                </a:solidFill>
                <a:latin typeface="Arial" panose="020B0604020202020204" pitchFamily="34" charset="0"/>
                <a:cs typeface="Arial" panose="020B0604020202020204" pitchFamily="34" charset="0"/>
              </a:rPr>
              <a:t>o</a:t>
            </a:r>
            <a:r>
              <a:rPr lang="es-CL" sz="1342" spc="-7" dirty="0">
                <a:solidFill>
                  <a:srgbClr val="525252"/>
                </a:solidFill>
                <a:latin typeface="Arial" panose="020B0604020202020204" pitchFamily="34" charset="0"/>
                <a:cs typeface="Arial" panose="020B0604020202020204" pitchFamily="34" charset="0"/>
              </a:rPr>
              <a:t>n</a:t>
            </a:r>
            <a:r>
              <a:rPr lang="es-CL" sz="1342" spc="-14" dirty="0">
                <a:solidFill>
                  <a:srgbClr val="525252"/>
                </a:solidFill>
                <a:latin typeface="Arial" panose="020B0604020202020204" pitchFamily="34" charset="0"/>
                <a:cs typeface="Arial" panose="020B0604020202020204" pitchFamily="34" charset="0"/>
              </a:rPr>
              <a:t>ó</a:t>
            </a:r>
            <a:r>
              <a:rPr lang="es-CL" sz="1342" spc="16" dirty="0">
                <a:solidFill>
                  <a:srgbClr val="525252"/>
                </a:solidFill>
                <a:latin typeface="Arial" panose="020B0604020202020204" pitchFamily="34" charset="0"/>
                <a:cs typeface="Arial" panose="020B0604020202020204" pitchFamily="34" charset="0"/>
              </a:rPr>
              <a:t>m</a:t>
            </a:r>
            <a:r>
              <a:rPr lang="es-CL" sz="1342" spc="-59" dirty="0">
                <a:solidFill>
                  <a:srgbClr val="525252"/>
                </a:solidFill>
                <a:latin typeface="Arial" panose="020B0604020202020204" pitchFamily="34" charset="0"/>
                <a:cs typeface="Arial" panose="020B0604020202020204" pitchFamily="34" charset="0"/>
              </a:rPr>
              <a:t>i</a:t>
            </a:r>
            <a:r>
              <a:rPr lang="es-CL" sz="1342" spc="-86" dirty="0">
                <a:solidFill>
                  <a:srgbClr val="525252"/>
                </a:solidFill>
                <a:latin typeface="Arial" panose="020B0604020202020204" pitchFamily="34" charset="0"/>
                <a:cs typeface="Arial" panose="020B0604020202020204" pitchFamily="34" charset="0"/>
              </a:rPr>
              <a:t>c</a:t>
            </a:r>
            <a:r>
              <a:rPr lang="es-CL" sz="1342" spc="43" dirty="0">
                <a:solidFill>
                  <a:srgbClr val="525252"/>
                </a:solidFill>
                <a:latin typeface="Arial" panose="020B0604020202020204" pitchFamily="34" charset="0"/>
                <a:cs typeface="Arial" panose="020B0604020202020204" pitchFamily="34" charset="0"/>
              </a:rPr>
              <a:t>o</a:t>
            </a:r>
            <a:r>
              <a:rPr lang="es-CL" sz="1342" spc="-114" dirty="0">
                <a:solidFill>
                  <a:srgbClr val="525252"/>
                </a:solidFill>
                <a:latin typeface="Arial" panose="020B0604020202020204" pitchFamily="34" charset="0"/>
                <a:cs typeface="Arial" panose="020B0604020202020204" pitchFamily="34" charset="0"/>
              </a:rPr>
              <a:t> </a:t>
            </a:r>
            <a:r>
              <a:rPr lang="es-CL" sz="1342" spc="-139" dirty="0">
                <a:solidFill>
                  <a:srgbClr val="525252"/>
                </a:solidFill>
                <a:latin typeface="Arial" panose="020B0604020202020204" pitchFamily="34" charset="0"/>
                <a:cs typeface="Arial" panose="020B0604020202020204" pitchFamily="34" charset="0"/>
              </a:rPr>
              <a:t>(</a:t>
            </a:r>
            <a:r>
              <a:rPr lang="es-CL" sz="1342" spc="-73" dirty="0">
                <a:solidFill>
                  <a:srgbClr val="525252"/>
                </a:solidFill>
                <a:latin typeface="Arial" panose="020B0604020202020204" pitchFamily="34" charset="0"/>
                <a:cs typeface="Arial" panose="020B0604020202020204" pitchFamily="34" charset="0"/>
              </a:rPr>
              <a:t>O</a:t>
            </a:r>
            <a:r>
              <a:rPr lang="es-CL" sz="1342" spc="-189" dirty="0">
                <a:solidFill>
                  <a:srgbClr val="525252"/>
                </a:solidFill>
                <a:latin typeface="Arial" panose="020B0604020202020204" pitchFamily="34" charset="0"/>
                <a:cs typeface="Arial" panose="020B0604020202020204" pitchFamily="34" charset="0"/>
              </a:rPr>
              <a:t>C</a:t>
            </a:r>
            <a:r>
              <a:rPr lang="es-CL" sz="1342" spc="-73" dirty="0">
                <a:solidFill>
                  <a:srgbClr val="525252"/>
                </a:solidFill>
                <a:latin typeface="Arial" panose="020B0604020202020204" pitchFamily="34" charset="0"/>
                <a:cs typeface="Arial" panose="020B0604020202020204" pitchFamily="34" charset="0"/>
              </a:rPr>
              <a:t>D</a:t>
            </a:r>
            <a:r>
              <a:rPr lang="es-CL" sz="1342" spc="-207" dirty="0">
                <a:solidFill>
                  <a:srgbClr val="525252"/>
                </a:solidFill>
                <a:latin typeface="Arial" panose="020B0604020202020204" pitchFamily="34" charset="0"/>
                <a:cs typeface="Arial" panose="020B0604020202020204" pitchFamily="34" charset="0"/>
              </a:rPr>
              <a:t>E</a:t>
            </a:r>
            <a:r>
              <a:rPr lang="es-CL" sz="1342" spc="-141" dirty="0">
                <a:solidFill>
                  <a:srgbClr val="525252"/>
                </a:solidFill>
                <a:latin typeface="Arial" panose="020B0604020202020204" pitchFamily="34" charset="0"/>
                <a:cs typeface="Arial" panose="020B0604020202020204" pitchFamily="34" charset="0"/>
              </a:rPr>
              <a:t>)</a:t>
            </a:r>
            <a:r>
              <a:rPr lang="es-CL" sz="1342" spc="-52" dirty="0">
                <a:solidFill>
                  <a:srgbClr val="525252"/>
                </a:solidFill>
                <a:latin typeface="Arial" panose="020B0604020202020204" pitchFamily="34" charset="0"/>
                <a:cs typeface="Arial" panose="020B0604020202020204" pitchFamily="34" charset="0"/>
              </a:rPr>
              <a:t>.</a:t>
            </a:r>
            <a:endParaRPr lang="es-CL" sz="1342" dirty="0">
              <a:solidFill>
                <a:prstClr val="black"/>
              </a:solidFill>
              <a:latin typeface="Arial" panose="020B0604020202020204" pitchFamily="34" charset="0"/>
              <a:cs typeface="Arial" panose="020B0604020202020204" pitchFamily="34" charset="0"/>
            </a:endParaRPr>
          </a:p>
          <a:p>
            <a:pPr algn="just">
              <a:spcBef>
                <a:spcPts val="25"/>
              </a:spcBef>
            </a:pPr>
            <a:endParaRPr lang="es-CL" sz="2206" dirty="0">
              <a:solidFill>
                <a:prstClr val="black"/>
              </a:solidFill>
              <a:latin typeface="Arial" panose="020B0604020202020204" pitchFamily="34" charset="0"/>
              <a:cs typeface="Arial" panose="020B0604020202020204" pitchFamily="34" charset="0"/>
            </a:endParaRPr>
          </a:p>
          <a:p>
            <a:pPr marL="5776" marR="2310" algn="just">
              <a:lnSpc>
                <a:spcPct val="100600"/>
              </a:lnSpc>
            </a:pPr>
            <a:r>
              <a:rPr lang="es-CL" sz="1342" spc="-57" dirty="0">
                <a:solidFill>
                  <a:srgbClr val="525252"/>
                </a:solidFill>
                <a:latin typeface="Arial" panose="020B0604020202020204" pitchFamily="34" charset="0"/>
                <a:cs typeface="Arial" panose="020B0604020202020204" pitchFamily="34" charset="0"/>
              </a:rPr>
              <a:t>Publicada </a:t>
            </a:r>
            <a:r>
              <a:rPr lang="es-CL" sz="1342" spc="-32" dirty="0">
                <a:solidFill>
                  <a:srgbClr val="525252"/>
                </a:solidFill>
                <a:latin typeface="Arial" panose="020B0604020202020204" pitchFamily="34" charset="0"/>
                <a:cs typeface="Arial" panose="020B0604020202020204" pitchFamily="34" charset="0"/>
              </a:rPr>
              <a:t>el </a:t>
            </a:r>
            <a:r>
              <a:rPr lang="es-CL" sz="1342" spc="-7" dirty="0">
                <a:solidFill>
                  <a:srgbClr val="525252"/>
                </a:solidFill>
                <a:latin typeface="Arial" panose="020B0604020202020204" pitchFamily="34" charset="0"/>
                <a:cs typeface="Arial" panose="020B0604020202020204" pitchFamily="34" charset="0"/>
              </a:rPr>
              <a:t>02 </a:t>
            </a:r>
            <a:r>
              <a:rPr lang="es-CL" sz="1342" spc="-5" dirty="0">
                <a:solidFill>
                  <a:srgbClr val="525252"/>
                </a:solidFill>
                <a:latin typeface="Arial" panose="020B0604020202020204" pitchFamily="34" charset="0"/>
                <a:cs typeface="Arial" panose="020B0604020202020204" pitchFamily="34" charset="0"/>
              </a:rPr>
              <a:t>de </a:t>
            </a:r>
            <a:r>
              <a:rPr lang="es-CL" sz="1342" spc="-27" dirty="0">
                <a:solidFill>
                  <a:srgbClr val="525252"/>
                </a:solidFill>
                <a:latin typeface="Arial" panose="020B0604020202020204" pitchFamily="34" charset="0"/>
                <a:cs typeface="Arial" panose="020B0604020202020204" pitchFamily="34" charset="0"/>
              </a:rPr>
              <a:t>diciembre </a:t>
            </a:r>
            <a:r>
              <a:rPr lang="es-CL" sz="1342" spc="-23" dirty="0">
                <a:solidFill>
                  <a:srgbClr val="525252"/>
                </a:solidFill>
                <a:latin typeface="Arial" panose="020B0604020202020204" pitchFamily="34" charset="0"/>
                <a:cs typeface="Arial" panose="020B0604020202020204" pitchFamily="34" charset="0"/>
              </a:rPr>
              <a:t>del </a:t>
            </a:r>
            <a:r>
              <a:rPr lang="es-CL" sz="1342" spc="-18" dirty="0">
                <a:solidFill>
                  <a:srgbClr val="525252"/>
                </a:solidFill>
                <a:latin typeface="Arial" panose="020B0604020202020204" pitchFamily="34" charset="0"/>
                <a:cs typeface="Arial" panose="020B0604020202020204" pitchFamily="34" charset="0"/>
              </a:rPr>
              <a:t>año </a:t>
            </a:r>
            <a:r>
              <a:rPr lang="es-CL" sz="1342" spc="-45" dirty="0">
                <a:solidFill>
                  <a:srgbClr val="525252"/>
                </a:solidFill>
                <a:latin typeface="Arial" panose="020B0604020202020204" pitchFamily="34" charset="0"/>
                <a:cs typeface="Arial" panose="020B0604020202020204" pitchFamily="34" charset="0"/>
              </a:rPr>
              <a:t>2009, la </a:t>
            </a:r>
            <a:r>
              <a:rPr lang="es-CL" sz="1342" spc="-75" dirty="0">
                <a:solidFill>
                  <a:srgbClr val="525252"/>
                </a:solidFill>
                <a:latin typeface="Arial" panose="020B0604020202020204" pitchFamily="34" charset="0"/>
                <a:cs typeface="Arial" panose="020B0604020202020204" pitchFamily="34" charset="0"/>
              </a:rPr>
              <a:t>Ley </a:t>
            </a:r>
            <a:r>
              <a:rPr lang="es-CL" sz="1342" spc="-43" dirty="0">
                <a:solidFill>
                  <a:srgbClr val="525252"/>
                </a:solidFill>
                <a:latin typeface="Arial" panose="020B0604020202020204" pitchFamily="34" charset="0"/>
                <a:cs typeface="Arial" panose="020B0604020202020204" pitchFamily="34" charset="0"/>
              </a:rPr>
              <a:t>Nº20.393 </a:t>
            </a:r>
            <a:r>
              <a:rPr lang="es-CL" sz="1342" spc="-41" dirty="0">
                <a:solidFill>
                  <a:srgbClr val="525252"/>
                </a:solidFill>
                <a:latin typeface="Arial" panose="020B0604020202020204" pitchFamily="34" charset="0"/>
                <a:cs typeface="Arial" panose="020B0604020202020204" pitchFamily="34" charset="0"/>
              </a:rPr>
              <a:t> </a:t>
            </a:r>
            <a:r>
              <a:rPr lang="es-CL" sz="1342" spc="-50" dirty="0">
                <a:solidFill>
                  <a:srgbClr val="525252"/>
                </a:solidFill>
                <a:latin typeface="Arial" panose="020B0604020202020204" pitchFamily="34" charset="0"/>
                <a:cs typeface="Arial" panose="020B0604020202020204" pitchFamily="34" charset="0"/>
              </a:rPr>
              <a:t>establece </a:t>
            </a:r>
            <a:r>
              <a:rPr lang="es-CL" sz="1342" spc="-45" dirty="0">
                <a:solidFill>
                  <a:srgbClr val="525252"/>
                </a:solidFill>
                <a:latin typeface="Arial" panose="020B0604020202020204" pitchFamily="34" charset="0"/>
                <a:cs typeface="Arial" panose="020B0604020202020204" pitchFamily="34" charset="0"/>
              </a:rPr>
              <a:t>la </a:t>
            </a:r>
            <a:r>
              <a:rPr lang="es-CL" sz="1342" spc="-39" dirty="0">
                <a:solidFill>
                  <a:srgbClr val="525252"/>
                </a:solidFill>
                <a:latin typeface="Arial" panose="020B0604020202020204" pitchFamily="34" charset="0"/>
                <a:cs typeface="Arial" panose="020B0604020202020204" pitchFamily="34" charset="0"/>
              </a:rPr>
              <a:t>responsabilidad </a:t>
            </a:r>
            <a:r>
              <a:rPr lang="es-CL" sz="1342" spc="-32" dirty="0">
                <a:solidFill>
                  <a:srgbClr val="525252"/>
                </a:solidFill>
                <a:latin typeface="Arial" panose="020B0604020202020204" pitchFamily="34" charset="0"/>
                <a:cs typeface="Arial" panose="020B0604020202020204" pitchFamily="34" charset="0"/>
              </a:rPr>
              <a:t>penal </a:t>
            </a:r>
            <a:r>
              <a:rPr lang="es-CL" sz="1342" spc="-5" dirty="0">
                <a:solidFill>
                  <a:srgbClr val="525252"/>
                </a:solidFill>
                <a:latin typeface="Arial" panose="020B0604020202020204" pitchFamily="34" charset="0"/>
                <a:cs typeface="Arial" panose="020B0604020202020204" pitchFamily="34" charset="0"/>
              </a:rPr>
              <a:t>de </a:t>
            </a:r>
            <a:r>
              <a:rPr lang="es-CL" sz="1342" spc="-64" dirty="0">
                <a:solidFill>
                  <a:srgbClr val="525252"/>
                </a:solidFill>
                <a:latin typeface="Arial" panose="020B0604020202020204" pitchFamily="34" charset="0"/>
                <a:cs typeface="Arial" panose="020B0604020202020204" pitchFamily="34" charset="0"/>
              </a:rPr>
              <a:t>las </a:t>
            </a:r>
            <a:r>
              <a:rPr lang="es-CL" sz="1342" spc="-39" dirty="0">
                <a:solidFill>
                  <a:srgbClr val="525252"/>
                </a:solidFill>
                <a:latin typeface="Arial" panose="020B0604020202020204" pitchFamily="34" charset="0"/>
                <a:cs typeface="Arial" panose="020B0604020202020204" pitchFamily="34" charset="0"/>
              </a:rPr>
              <a:t>personas </a:t>
            </a:r>
            <a:r>
              <a:rPr lang="es-CL" sz="1342" spc="-43" dirty="0">
                <a:solidFill>
                  <a:srgbClr val="525252"/>
                </a:solidFill>
                <a:latin typeface="Arial" panose="020B0604020202020204" pitchFamily="34" charset="0"/>
                <a:cs typeface="Arial" panose="020B0604020202020204" pitchFamily="34" charset="0"/>
              </a:rPr>
              <a:t>jurídicas </a:t>
            </a:r>
            <a:r>
              <a:rPr lang="es-CL" sz="1342" spc="-41" dirty="0">
                <a:solidFill>
                  <a:srgbClr val="525252"/>
                </a:solidFill>
                <a:latin typeface="Arial" panose="020B0604020202020204" pitchFamily="34" charset="0"/>
                <a:cs typeface="Arial" panose="020B0604020202020204" pitchFamily="34" charset="0"/>
              </a:rPr>
              <a:t> </a:t>
            </a:r>
            <a:r>
              <a:rPr lang="es-CL" sz="1342" spc="20" dirty="0">
                <a:solidFill>
                  <a:srgbClr val="525252"/>
                </a:solidFill>
                <a:latin typeface="Arial" panose="020B0604020202020204" pitchFamily="34" charset="0"/>
                <a:cs typeface="Arial" panose="020B0604020202020204" pitchFamily="34" charset="0"/>
              </a:rPr>
              <a:t>por</a:t>
            </a:r>
            <a:r>
              <a:rPr lang="es-CL" sz="1342" spc="23"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ciertos</a:t>
            </a:r>
            <a:r>
              <a:rPr lang="es-CL" sz="1342" spc="-30" dirty="0">
                <a:solidFill>
                  <a:srgbClr val="525252"/>
                </a:solidFill>
                <a:latin typeface="Arial" panose="020B0604020202020204" pitchFamily="34" charset="0"/>
                <a:cs typeface="Arial" panose="020B0604020202020204" pitchFamily="34" charset="0"/>
              </a:rPr>
              <a:t> </a:t>
            </a:r>
            <a:r>
              <a:rPr lang="es-CL" sz="1342" spc="-45" dirty="0">
                <a:solidFill>
                  <a:srgbClr val="525252"/>
                </a:solidFill>
                <a:latin typeface="Arial" panose="020B0604020202020204" pitchFamily="34" charset="0"/>
                <a:cs typeface="Arial" panose="020B0604020202020204" pitchFamily="34" charset="0"/>
              </a:rPr>
              <a:t>delitos,</a:t>
            </a:r>
            <a:r>
              <a:rPr lang="es-CL" sz="1342" spc="-43" dirty="0">
                <a:solidFill>
                  <a:srgbClr val="525252"/>
                </a:solidFill>
                <a:latin typeface="Arial" panose="020B0604020202020204" pitchFamily="34" charset="0"/>
                <a:cs typeface="Arial" panose="020B0604020202020204" pitchFamily="34" charset="0"/>
              </a:rPr>
              <a:t> </a:t>
            </a:r>
            <a:r>
              <a:rPr lang="es-CL" sz="1342" spc="-45" dirty="0">
                <a:solidFill>
                  <a:srgbClr val="525252"/>
                </a:solidFill>
                <a:latin typeface="Arial" panose="020B0604020202020204" pitchFamily="34" charset="0"/>
                <a:cs typeface="Arial" panose="020B0604020202020204" pitchFamily="34" charset="0"/>
              </a:rPr>
              <a:t>tales</a:t>
            </a:r>
            <a:r>
              <a:rPr lang="es-CL" sz="1342" spc="-43" dirty="0">
                <a:solidFill>
                  <a:srgbClr val="525252"/>
                </a:solidFill>
                <a:latin typeface="Arial" panose="020B0604020202020204" pitchFamily="34" charset="0"/>
                <a:cs typeface="Arial" panose="020B0604020202020204" pitchFamily="34" charset="0"/>
              </a:rPr>
              <a:t> </a:t>
            </a:r>
            <a:r>
              <a:rPr lang="es-CL" sz="1342" spc="-11" dirty="0">
                <a:solidFill>
                  <a:srgbClr val="525252"/>
                </a:solidFill>
                <a:latin typeface="Arial" panose="020B0604020202020204" pitchFamily="34" charset="0"/>
                <a:cs typeface="Arial" panose="020B0604020202020204" pitchFamily="34" charset="0"/>
              </a:rPr>
              <a:t>como</a:t>
            </a:r>
            <a:r>
              <a:rPr lang="es-CL" sz="1342" spc="-9" dirty="0">
                <a:solidFill>
                  <a:srgbClr val="525252"/>
                </a:solidFill>
                <a:latin typeface="Arial" panose="020B0604020202020204" pitchFamily="34" charset="0"/>
                <a:cs typeface="Arial" panose="020B0604020202020204" pitchFamily="34" charset="0"/>
              </a:rPr>
              <a:t> </a:t>
            </a:r>
            <a:r>
              <a:rPr lang="es-CL" sz="1342" spc="-5" dirty="0">
                <a:solidFill>
                  <a:srgbClr val="525252"/>
                </a:solidFill>
                <a:latin typeface="Arial" panose="020B0604020202020204" pitchFamily="34" charset="0"/>
                <a:cs typeface="Arial" panose="020B0604020202020204" pitchFamily="34" charset="0"/>
              </a:rPr>
              <a:t>de</a:t>
            </a:r>
            <a:r>
              <a:rPr lang="es-CL" sz="1342" spc="-2" dirty="0">
                <a:solidFill>
                  <a:srgbClr val="525252"/>
                </a:solidFill>
                <a:latin typeface="Arial" panose="020B0604020202020204" pitchFamily="34" charset="0"/>
                <a:cs typeface="Arial" panose="020B0604020202020204" pitchFamily="34" charset="0"/>
              </a:rPr>
              <a:t> </a:t>
            </a:r>
            <a:r>
              <a:rPr lang="es-CL" sz="1342" spc="-50" dirty="0">
                <a:solidFill>
                  <a:srgbClr val="525252"/>
                </a:solidFill>
                <a:latin typeface="Arial" panose="020B0604020202020204" pitchFamily="34" charset="0"/>
                <a:cs typeface="Arial" panose="020B0604020202020204" pitchFamily="34" charset="0"/>
              </a:rPr>
              <a:t>lavado</a:t>
            </a:r>
            <a:r>
              <a:rPr lang="es-CL" sz="1342" spc="-48" dirty="0">
                <a:solidFill>
                  <a:srgbClr val="525252"/>
                </a:solidFill>
                <a:latin typeface="Arial" panose="020B0604020202020204" pitchFamily="34" charset="0"/>
                <a:cs typeface="Arial" panose="020B0604020202020204" pitchFamily="34" charset="0"/>
              </a:rPr>
              <a:t> </a:t>
            </a:r>
            <a:r>
              <a:rPr lang="es-CL" sz="1342" spc="-5" dirty="0">
                <a:solidFill>
                  <a:srgbClr val="525252"/>
                </a:solidFill>
                <a:latin typeface="Arial" panose="020B0604020202020204" pitchFamily="34" charset="0"/>
                <a:cs typeface="Arial" panose="020B0604020202020204" pitchFamily="34" charset="0"/>
              </a:rPr>
              <a:t>de</a:t>
            </a:r>
            <a:r>
              <a:rPr lang="es-CL" sz="1342" spc="-2" dirty="0">
                <a:solidFill>
                  <a:srgbClr val="525252"/>
                </a:solidFill>
                <a:latin typeface="Arial" panose="020B0604020202020204" pitchFamily="34" charset="0"/>
                <a:cs typeface="Arial" panose="020B0604020202020204" pitchFamily="34" charset="0"/>
              </a:rPr>
              <a:t> </a:t>
            </a:r>
            <a:r>
              <a:rPr lang="es-CL" sz="1342" spc="-66" dirty="0">
                <a:solidFill>
                  <a:srgbClr val="525252"/>
                </a:solidFill>
                <a:latin typeface="Arial" panose="020B0604020202020204" pitchFamily="34" charset="0"/>
                <a:cs typeface="Arial" panose="020B0604020202020204" pitchFamily="34" charset="0"/>
              </a:rPr>
              <a:t>activos, </a:t>
            </a:r>
            <a:r>
              <a:rPr lang="es-CL" sz="1342" spc="-64" dirty="0">
                <a:solidFill>
                  <a:srgbClr val="525252"/>
                </a:solidFill>
                <a:latin typeface="Arial" panose="020B0604020202020204" pitchFamily="34" charset="0"/>
                <a:cs typeface="Arial" panose="020B0604020202020204" pitchFamily="34" charset="0"/>
              </a:rPr>
              <a:t> </a:t>
            </a:r>
            <a:r>
              <a:rPr lang="es-CL" sz="1342" spc="-34" dirty="0">
                <a:solidFill>
                  <a:srgbClr val="525252"/>
                </a:solidFill>
                <a:latin typeface="Arial" panose="020B0604020202020204" pitchFamily="34" charset="0"/>
                <a:cs typeface="Arial" panose="020B0604020202020204" pitchFamily="34" charset="0"/>
              </a:rPr>
              <a:t>financiamiento</a:t>
            </a:r>
            <a:r>
              <a:rPr lang="es-CL" sz="1342" spc="-32" dirty="0">
                <a:solidFill>
                  <a:srgbClr val="525252"/>
                </a:solidFill>
                <a:latin typeface="Arial" panose="020B0604020202020204" pitchFamily="34" charset="0"/>
                <a:cs typeface="Arial" panose="020B0604020202020204" pitchFamily="34" charset="0"/>
              </a:rPr>
              <a:t> </a:t>
            </a:r>
            <a:r>
              <a:rPr lang="es-CL" sz="1342" spc="-23" dirty="0">
                <a:solidFill>
                  <a:srgbClr val="525252"/>
                </a:solidFill>
                <a:latin typeface="Arial" panose="020B0604020202020204" pitchFamily="34" charset="0"/>
                <a:cs typeface="Arial" panose="020B0604020202020204" pitchFamily="34" charset="0"/>
              </a:rPr>
              <a:t>del</a:t>
            </a:r>
            <a:r>
              <a:rPr lang="es-CL" sz="1342" spc="-20" dirty="0">
                <a:solidFill>
                  <a:srgbClr val="525252"/>
                </a:solidFill>
                <a:latin typeface="Arial" panose="020B0604020202020204" pitchFamily="34" charset="0"/>
                <a:cs typeface="Arial" panose="020B0604020202020204" pitchFamily="34" charset="0"/>
              </a:rPr>
              <a:t> </a:t>
            </a:r>
            <a:r>
              <a:rPr lang="es-CL" sz="1342" spc="-9" dirty="0">
                <a:solidFill>
                  <a:srgbClr val="525252"/>
                </a:solidFill>
                <a:latin typeface="Arial" panose="020B0604020202020204" pitchFamily="34" charset="0"/>
                <a:cs typeface="Arial" panose="020B0604020202020204" pitchFamily="34" charset="0"/>
              </a:rPr>
              <a:t>terrorismo</a:t>
            </a:r>
            <a:r>
              <a:rPr lang="es-CL" sz="1342" spc="-7" dirty="0">
                <a:solidFill>
                  <a:srgbClr val="525252"/>
                </a:solidFill>
                <a:latin typeface="Arial" panose="020B0604020202020204" pitchFamily="34" charset="0"/>
                <a:cs typeface="Arial" panose="020B0604020202020204" pitchFamily="34" charset="0"/>
              </a:rPr>
              <a:t> </a:t>
            </a:r>
            <a:r>
              <a:rPr lang="es-CL" sz="1342" spc="-52" dirty="0">
                <a:solidFill>
                  <a:srgbClr val="525252"/>
                </a:solidFill>
                <a:latin typeface="Arial" panose="020B0604020202020204" pitchFamily="34" charset="0"/>
                <a:cs typeface="Arial" panose="020B0604020202020204" pitchFamily="34" charset="0"/>
              </a:rPr>
              <a:t>y</a:t>
            </a:r>
            <a:r>
              <a:rPr lang="es-CL" sz="1342" spc="252"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cohecho</a:t>
            </a:r>
            <a:r>
              <a:rPr lang="es-CL" sz="1342" spc="-30" dirty="0">
                <a:solidFill>
                  <a:srgbClr val="525252"/>
                </a:solidFill>
                <a:latin typeface="Arial" panose="020B0604020202020204" pitchFamily="34" charset="0"/>
                <a:cs typeface="Arial" panose="020B0604020202020204" pitchFamily="34" charset="0"/>
              </a:rPr>
              <a:t> </a:t>
            </a:r>
            <a:r>
              <a:rPr lang="es-CL" sz="1342" spc="-5" dirty="0">
                <a:solidFill>
                  <a:srgbClr val="525252"/>
                </a:solidFill>
                <a:latin typeface="Arial" panose="020B0604020202020204" pitchFamily="34" charset="0"/>
                <a:cs typeface="Arial" panose="020B0604020202020204" pitchFamily="34" charset="0"/>
              </a:rPr>
              <a:t>de</a:t>
            </a:r>
            <a:r>
              <a:rPr lang="es-CL" sz="1342" spc="-2" dirty="0">
                <a:solidFill>
                  <a:srgbClr val="525252"/>
                </a:solidFill>
                <a:latin typeface="Arial" panose="020B0604020202020204" pitchFamily="34" charset="0"/>
                <a:cs typeface="Arial" panose="020B0604020202020204" pitchFamily="34" charset="0"/>
              </a:rPr>
              <a:t> </a:t>
            </a:r>
            <a:r>
              <a:rPr lang="es-CL" sz="1342" spc="-36" dirty="0">
                <a:solidFill>
                  <a:srgbClr val="525252"/>
                </a:solidFill>
                <a:latin typeface="Arial" panose="020B0604020202020204" pitchFamily="34" charset="0"/>
                <a:cs typeface="Arial" panose="020B0604020202020204" pitchFamily="34" charset="0"/>
              </a:rPr>
              <a:t>empleados </a:t>
            </a:r>
            <a:r>
              <a:rPr lang="es-CL" sz="1342" spc="-34" dirty="0">
                <a:solidFill>
                  <a:srgbClr val="525252"/>
                </a:solidFill>
                <a:latin typeface="Arial" panose="020B0604020202020204" pitchFamily="34" charset="0"/>
                <a:cs typeface="Arial" panose="020B0604020202020204" pitchFamily="34" charset="0"/>
              </a:rPr>
              <a:t> públicos </a:t>
            </a:r>
            <a:r>
              <a:rPr lang="es-CL" sz="1342" spc="-52" dirty="0">
                <a:solidFill>
                  <a:srgbClr val="525252"/>
                </a:solidFill>
                <a:latin typeface="Arial" panose="020B0604020202020204" pitchFamily="34" charset="0"/>
                <a:cs typeface="Arial" panose="020B0604020202020204" pitchFamily="34" charset="0"/>
              </a:rPr>
              <a:t>nacionales y </a:t>
            </a:r>
            <a:r>
              <a:rPr lang="es-CL" sz="1342" spc="-32" dirty="0">
                <a:solidFill>
                  <a:srgbClr val="525252"/>
                </a:solidFill>
                <a:latin typeface="Arial" panose="020B0604020202020204" pitchFamily="34" charset="0"/>
                <a:cs typeface="Arial" panose="020B0604020202020204" pitchFamily="34" charset="0"/>
              </a:rPr>
              <a:t>funcionarios </a:t>
            </a:r>
            <a:r>
              <a:rPr lang="es-CL" sz="1342" spc="-34" dirty="0">
                <a:solidFill>
                  <a:srgbClr val="525252"/>
                </a:solidFill>
                <a:latin typeface="Arial" panose="020B0604020202020204" pitchFamily="34" charset="0"/>
                <a:cs typeface="Arial" panose="020B0604020202020204" pitchFamily="34" charset="0"/>
              </a:rPr>
              <a:t>públicos </a:t>
            </a:r>
            <a:r>
              <a:rPr lang="es-CL" sz="1342" spc="-39" dirty="0">
                <a:solidFill>
                  <a:srgbClr val="525252"/>
                </a:solidFill>
                <a:latin typeface="Arial" panose="020B0604020202020204" pitchFamily="34" charset="0"/>
                <a:cs typeface="Arial" panose="020B0604020202020204" pitchFamily="34" charset="0"/>
              </a:rPr>
              <a:t>extranjeros; más </a:t>
            </a:r>
            <a:r>
              <a:rPr lang="es-CL" sz="1342" spc="-36" dirty="0">
                <a:solidFill>
                  <a:srgbClr val="525252"/>
                </a:solidFill>
                <a:latin typeface="Arial" panose="020B0604020202020204" pitchFamily="34" charset="0"/>
                <a:cs typeface="Arial" panose="020B0604020202020204" pitchFamily="34" charset="0"/>
              </a:rPr>
              <a:t> </a:t>
            </a:r>
            <a:r>
              <a:rPr lang="es-CL" sz="1342" spc="-11" dirty="0">
                <a:solidFill>
                  <a:srgbClr val="525252"/>
                </a:solidFill>
                <a:latin typeface="Arial" panose="020B0604020202020204" pitchFamily="34" charset="0"/>
                <a:cs typeface="Arial" panose="020B0604020202020204" pitchFamily="34" charset="0"/>
              </a:rPr>
              <a:t>tarde </a:t>
            </a:r>
            <a:r>
              <a:rPr lang="es-CL" sz="1342" spc="-23" dirty="0">
                <a:solidFill>
                  <a:srgbClr val="525252"/>
                </a:solidFill>
                <a:latin typeface="Arial" panose="020B0604020202020204" pitchFamily="34" charset="0"/>
                <a:cs typeface="Arial" panose="020B0604020202020204" pitchFamily="34" charset="0"/>
              </a:rPr>
              <a:t>tras </a:t>
            </a:r>
            <a:r>
              <a:rPr lang="es-CL" sz="1342" spc="-57" dirty="0">
                <a:solidFill>
                  <a:srgbClr val="525252"/>
                </a:solidFill>
                <a:latin typeface="Arial" panose="020B0604020202020204" pitchFamily="34" charset="0"/>
                <a:cs typeface="Arial" panose="020B0604020202020204" pitchFamily="34" charset="0"/>
              </a:rPr>
              <a:t>diversas </a:t>
            </a:r>
            <a:r>
              <a:rPr lang="es-CL" sz="1342" spc="-43" dirty="0">
                <a:solidFill>
                  <a:srgbClr val="525252"/>
                </a:solidFill>
                <a:latin typeface="Arial" panose="020B0604020202020204" pitchFamily="34" charset="0"/>
                <a:cs typeface="Arial" panose="020B0604020202020204" pitchFamily="34" charset="0"/>
              </a:rPr>
              <a:t>modificaciones </a:t>
            </a:r>
            <a:r>
              <a:rPr lang="es-CL" sz="1342" spc="-68" dirty="0">
                <a:solidFill>
                  <a:srgbClr val="525252"/>
                </a:solidFill>
                <a:latin typeface="Arial" panose="020B0604020202020204" pitchFamily="34" charset="0"/>
                <a:cs typeface="Arial" panose="020B0604020202020204" pitchFamily="34" charset="0"/>
              </a:rPr>
              <a:t>legales </a:t>
            </a:r>
            <a:r>
              <a:rPr lang="es-CL" sz="1342" spc="-55" dirty="0">
                <a:solidFill>
                  <a:srgbClr val="525252"/>
                </a:solidFill>
                <a:latin typeface="Arial" panose="020B0604020202020204" pitchFamily="34" charset="0"/>
                <a:cs typeface="Arial" panose="020B0604020202020204" pitchFamily="34" charset="0"/>
              </a:rPr>
              <a:t>se </a:t>
            </a:r>
            <a:r>
              <a:rPr lang="es-CL" sz="1342" spc="-34" dirty="0">
                <a:solidFill>
                  <a:srgbClr val="525252"/>
                </a:solidFill>
                <a:latin typeface="Arial" panose="020B0604020202020204" pitchFamily="34" charset="0"/>
                <a:cs typeface="Arial" panose="020B0604020202020204" pitchFamily="34" charset="0"/>
              </a:rPr>
              <a:t>incluyeron </a:t>
            </a:r>
            <a:r>
              <a:rPr lang="es-CL" sz="1342" spc="-7" dirty="0">
                <a:solidFill>
                  <a:srgbClr val="525252"/>
                </a:solidFill>
                <a:latin typeface="Arial" panose="020B0604020202020204" pitchFamily="34" charset="0"/>
                <a:cs typeface="Arial" panose="020B0604020202020204" pitchFamily="34" charset="0"/>
              </a:rPr>
              <a:t>otros </a:t>
            </a:r>
            <a:r>
              <a:rPr lang="es-CL" sz="1342" spc="-5" dirty="0">
                <a:solidFill>
                  <a:srgbClr val="525252"/>
                </a:solidFill>
                <a:latin typeface="Arial" panose="020B0604020202020204" pitchFamily="34" charset="0"/>
                <a:cs typeface="Arial" panose="020B0604020202020204" pitchFamily="34" charset="0"/>
              </a:rPr>
              <a:t> </a:t>
            </a:r>
            <a:r>
              <a:rPr lang="es-CL" sz="1342" spc="-45" dirty="0">
                <a:solidFill>
                  <a:srgbClr val="525252"/>
                </a:solidFill>
                <a:latin typeface="Arial" panose="020B0604020202020204" pitchFamily="34" charset="0"/>
                <a:cs typeface="Arial" panose="020B0604020202020204" pitchFamily="34" charset="0"/>
              </a:rPr>
              <a:t>delitos,</a:t>
            </a:r>
            <a:r>
              <a:rPr lang="es-CL" sz="1342" spc="-43" dirty="0">
                <a:solidFill>
                  <a:srgbClr val="525252"/>
                </a:solidFill>
                <a:latin typeface="Arial" panose="020B0604020202020204" pitchFamily="34" charset="0"/>
                <a:cs typeface="Arial" panose="020B0604020202020204" pitchFamily="34" charset="0"/>
              </a:rPr>
              <a:t> </a:t>
            </a:r>
            <a:r>
              <a:rPr lang="es-CL" sz="1342" spc="-7" dirty="0">
                <a:solidFill>
                  <a:srgbClr val="525252"/>
                </a:solidFill>
                <a:latin typeface="Arial" panose="020B0604020202020204" pitchFamily="34" charset="0"/>
                <a:cs typeface="Arial" panose="020B0604020202020204" pitchFamily="34" charset="0"/>
              </a:rPr>
              <a:t>entre</a:t>
            </a:r>
            <a:r>
              <a:rPr lang="es-CL" sz="1342" spc="-5" dirty="0">
                <a:solidFill>
                  <a:srgbClr val="525252"/>
                </a:solidFill>
                <a:latin typeface="Arial" panose="020B0604020202020204" pitchFamily="34" charset="0"/>
                <a:cs typeface="Arial" panose="020B0604020202020204" pitchFamily="34" charset="0"/>
              </a:rPr>
              <a:t> </a:t>
            </a:r>
            <a:r>
              <a:rPr lang="es-CL" sz="1342" spc="-64" dirty="0">
                <a:solidFill>
                  <a:srgbClr val="525252"/>
                </a:solidFill>
                <a:latin typeface="Arial" panose="020B0604020202020204" pitchFamily="34" charset="0"/>
                <a:cs typeface="Arial" panose="020B0604020202020204" pitchFamily="34" charset="0"/>
              </a:rPr>
              <a:t>ellos,</a:t>
            </a:r>
            <a:r>
              <a:rPr lang="es-CL" sz="1342" spc="-61" dirty="0">
                <a:solidFill>
                  <a:srgbClr val="525252"/>
                </a:solidFill>
                <a:latin typeface="Arial" panose="020B0604020202020204" pitchFamily="34" charset="0"/>
                <a:cs typeface="Arial" panose="020B0604020202020204" pitchFamily="34" charset="0"/>
              </a:rPr>
              <a:t> </a:t>
            </a:r>
            <a:r>
              <a:rPr lang="es-CL" sz="1342" spc="-43" dirty="0">
                <a:solidFill>
                  <a:srgbClr val="525252"/>
                </a:solidFill>
                <a:latin typeface="Arial" panose="020B0604020202020204" pitchFamily="34" charset="0"/>
                <a:cs typeface="Arial" panose="020B0604020202020204" pitchFamily="34" charset="0"/>
              </a:rPr>
              <a:t>receptación,</a:t>
            </a:r>
            <a:r>
              <a:rPr lang="es-CL" sz="1342" spc="-41" dirty="0">
                <a:solidFill>
                  <a:srgbClr val="525252"/>
                </a:solidFill>
                <a:latin typeface="Arial" panose="020B0604020202020204" pitchFamily="34" charset="0"/>
                <a:cs typeface="Arial" panose="020B0604020202020204" pitchFamily="34" charset="0"/>
              </a:rPr>
              <a:t> </a:t>
            </a:r>
            <a:r>
              <a:rPr lang="es-CL" sz="1342" spc="-48" dirty="0">
                <a:solidFill>
                  <a:srgbClr val="525252"/>
                </a:solidFill>
                <a:latin typeface="Arial" panose="020B0604020202020204" pitchFamily="34" charset="0"/>
                <a:cs typeface="Arial" panose="020B0604020202020204" pitchFamily="34" charset="0"/>
              </a:rPr>
              <a:t>negociación</a:t>
            </a:r>
            <a:r>
              <a:rPr lang="es-CL" sz="1342" spc="-45" dirty="0">
                <a:solidFill>
                  <a:srgbClr val="525252"/>
                </a:solidFill>
                <a:latin typeface="Arial" panose="020B0604020202020204" pitchFamily="34" charset="0"/>
                <a:cs typeface="Arial" panose="020B0604020202020204" pitchFamily="34" charset="0"/>
              </a:rPr>
              <a:t> </a:t>
            </a:r>
            <a:r>
              <a:rPr lang="es-CL" sz="1342" spc="-39" dirty="0">
                <a:solidFill>
                  <a:srgbClr val="525252"/>
                </a:solidFill>
                <a:latin typeface="Arial" panose="020B0604020202020204" pitchFamily="34" charset="0"/>
                <a:cs typeface="Arial" panose="020B0604020202020204" pitchFamily="34" charset="0"/>
              </a:rPr>
              <a:t>incompatible, </a:t>
            </a:r>
            <a:r>
              <a:rPr lang="es-CL" sz="1342" spc="-36"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apropiación </a:t>
            </a:r>
            <a:r>
              <a:rPr lang="es-CL" sz="1342" spc="-41" dirty="0">
                <a:solidFill>
                  <a:srgbClr val="525252"/>
                </a:solidFill>
                <a:latin typeface="Arial" panose="020B0604020202020204" pitchFamily="34" charset="0"/>
                <a:cs typeface="Arial" panose="020B0604020202020204" pitchFamily="34" charset="0"/>
              </a:rPr>
              <a:t>indebida, </a:t>
            </a:r>
            <a:r>
              <a:rPr lang="es-CL" sz="1342" spc="-34" dirty="0">
                <a:solidFill>
                  <a:srgbClr val="525252"/>
                </a:solidFill>
                <a:latin typeface="Arial" panose="020B0604020202020204" pitchFamily="34" charset="0"/>
                <a:cs typeface="Arial" panose="020B0604020202020204" pitchFamily="34" charset="0"/>
              </a:rPr>
              <a:t>administración </a:t>
            </a:r>
            <a:r>
              <a:rPr lang="es-CL" sz="1342" spc="-66" dirty="0">
                <a:solidFill>
                  <a:srgbClr val="525252"/>
                </a:solidFill>
                <a:latin typeface="Arial" panose="020B0604020202020204" pitchFamily="34" charset="0"/>
                <a:cs typeface="Arial" panose="020B0604020202020204" pitchFamily="34" charset="0"/>
              </a:rPr>
              <a:t>desleal, </a:t>
            </a:r>
            <a:r>
              <a:rPr lang="es-CL" sz="1342" spc="-52" dirty="0">
                <a:solidFill>
                  <a:srgbClr val="525252"/>
                </a:solidFill>
                <a:latin typeface="Arial" panose="020B0604020202020204" pitchFamily="34" charset="0"/>
                <a:cs typeface="Arial" panose="020B0604020202020204" pitchFamily="34" charset="0"/>
              </a:rPr>
              <a:t>y </a:t>
            </a:r>
            <a:r>
              <a:rPr lang="es-CL" sz="1342" spc="-32" dirty="0">
                <a:solidFill>
                  <a:srgbClr val="525252"/>
                </a:solidFill>
                <a:latin typeface="Arial" panose="020B0604020202020204" pitchFamily="34" charset="0"/>
                <a:cs typeface="Arial" panose="020B0604020202020204" pitchFamily="34" charset="0"/>
              </a:rPr>
              <a:t>contaminación </a:t>
            </a:r>
            <a:r>
              <a:rPr lang="es-CL" sz="1342" spc="-350" dirty="0">
                <a:solidFill>
                  <a:srgbClr val="525252"/>
                </a:solidFill>
                <a:latin typeface="Arial" panose="020B0604020202020204" pitchFamily="34" charset="0"/>
                <a:cs typeface="Arial" panose="020B0604020202020204" pitchFamily="34" charset="0"/>
              </a:rPr>
              <a:t> </a:t>
            </a:r>
            <a:r>
              <a:rPr lang="es-CL" sz="1342" spc="-32" dirty="0">
                <a:solidFill>
                  <a:srgbClr val="525252"/>
                </a:solidFill>
                <a:latin typeface="Arial" panose="020B0604020202020204" pitchFamily="34" charset="0"/>
                <a:cs typeface="Arial" panose="020B0604020202020204" pitchFamily="34" charset="0"/>
              </a:rPr>
              <a:t>d</a:t>
            </a:r>
            <a:r>
              <a:rPr lang="es-CL" sz="1342" spc="25" dirty="0">
                <a:solidFill>
                  <a:srgbClr val="525252"/>
                </a:solidFill>
                <a:latin typeface="Arial" panose="020B0604020202020204" pitchFamily="34" charset="0"/>
                <a:cs typeface="Arial" panose="020B0604020202020204" pitchFamily="34" charset="0"/>
              </a:rPr>
              <a:t>e</a:t>
            </a:r>
            <a:r>
              <a:rPr lang="es-CL" sz="1342" spc="-121" dirty="0">
                <a:solidFill>
                  <a:srgbClr val="525252"/>
                </a:solidFill>
                <a:latin typeface="Arial" panose="020B0604020202020204" pitchFamily="34" charset="0"/>
                <a:cs typeface="Arial" panose="020B0604020202020204" pitchFamily="34" charset="0"/>
              </a:rPr>
              <a:t> </a:t>
            </a:r>
            <a:r>
              <a:rPr lang="es-CL" sz="1342" spc="-59" dirty="0">
                <a:solidFill>
                  <a:srgbClr val="525252"/>
                </a:solidFill>
                <a:latin typeface="Arial" panose="020B0604020202020204" pitchFamily="34" charset="0"/>
                <a:cs typeface="Arial" panose="020B0604020202020204" pitchFamily="34" charset="0"/>
              </a:rPr>
              <a:t>l</a:t>
            </a:r>
            <a:r>
              <a:rPr lang="es-CL" sz="1342" spc="-89" dirty="0">
                <a:solidFill>
                  <a:srgbClr val="525252"/>
                </a:solidFill>
                <a:latin typeface="Arial" panose="020B0604020202020204" pitchFamily="34" charset="0"/>
                <a:cs typeface="Arial" panose="020B0604020202020204" pitchFamily="34" charset="0"/>
              </a:rPr>
              <a:t>a</a:t>
            </a:r>
            <a:r>
              <a:rPr lang="es-CL" sz="1342" spc="-43" dirty="0">
                <a:solidFill>
                  <a:srgbClr val="525252"/>
                </a:solidFill>
                <a:latin typeface="Arial" panose="020B0604020202020204" pitchFamily="34" charset="0"/>
                <a:cs typeface="Arial" panose="020B0604020202020204" pitchFamily="34" charset="0"/>
              </a:rPr>
              <a:t>s</a:t>
            </a:r>
            <a:r>
              <a:rPr lang="es-CL" sz="1342" spc="-121" dirty="0">
                <a:solidFill>
                  <a:srgbClr val="525252"/>
                </a:solidFill>
                <a:latin typeface="Arial" panose="020B0604020202020204" pitchFamily="34" charset="0"/>
                <a:cs typeface="Arial" panose="020B0604020202020204" pitchFamily="34" charset="0"/>
              </a:rPr>
              <a:t> </a:t>
            </a:r>
            <a:r>
              <a:rPr lang="es-CL" sz="1342" spc="-89" dirty="0">
                <a:solidFill>
                  <a:srgbClr val="525252"/>
                </a:solidFill>
                <a:latin typeface="Arial" panose="020B0604020202020204" pitchFamily="34" charset="0"/>
                <a:cs typeface="Arial" panose="020B0604020202020204" pitchFamily="34" charset="0"/>
              </a:rPr>
              <a:t>a</a:t>
            </a:r>
            <a:r>
              <a:rPr lang="es-CL" sz="1342" spc="-98" dirty="0">
                <a:solidFill>
                  <a:srgbClr val="525252"/>
                </a:solidFill>
                <a:latin typeface="Arial" panose="020B0604020202020204" pitchFamily="34" charset="0"/>
                <a:cs typeface="Arial" panose="020B0604020202020204" pitchFamily="34" charset="0"/>
              </a:rPr>
              <a:t>g</a:t>
            </a:r>
            <a:r>
              <a:rPr lang="es-CL" sz="1342" spc="-7" dirty="0">
                <a:solidFill>
                  <a:srgbClr val="525252"/>
                </a:solidFill>
                <a:latin typeface="Arial" panose="020B0604020202020204" pitchFamily="34" charset="0"/>
                <a:cs typeface="Arial" panose="020B0604020202020204" pitchFamily="34" charset="0"/>
              </a:rPr>
              <a:t>u</a:t>
            </a:r>
            <a:r>
              <a:rPr lang="es-CL" sz="1342" spc="-89" dirty="0">
                <a:solidFill>
                  <a:srgbClr val="525252"/>
                </a:solidFill>
                <a:latin typeface="Arial" panose="020B0604020202020204" pitchFamily="34" charset="0"/>
                <a:cs typeface="Arial" panose="020B0604020202020204" pitchFamily="34" charset="0"/>
              </a:rPr>
              <a:t>a</a:t>
            </a:r>
            <a:r>
              <a:rPr lang="es-CL" sz="1342" spc="-102" dirty="0">
                <a:solidFill>
                  <a:srgbClr val="525252"/>
                </a:solidFill>
                <a:latin typeface="Arial" panose="020B0604020202020204" pitchFamily="34" charset="0"/>
                <a:cs typeface="Arial" panose="020B0604020202020204" pitchFamily="34" charset="0"/>
              </a:rPr>
              <a:t>s</a:t>
            </a:r>
            <a:r>
              <a:rPr lang="es-CL" sz="1342" spc="-84" dirty="0">
                <a:solidFill>
                  <a:srgbClr val="525252"/>
                </a:solidFill>
                <a:latin typeface="Arial" panose="020B0604020202020204" pitchFamily="34" charset="0"/>
                <a:cs typeface="Arial" panose="020B0604020202020204" pitchFamily="34" charset="0"/>
              </a:rPr>
              <a:t>,</a:t>
            </a:r>
            <a:r>
              <a:rPr lang="es-CL" sz="1342" spc="-111" dirty="0">
                <a:solidFill>
                  <a:srgbClr val="525252"/>
                </a:solidFill>
                <a:latin typeface="Arial" panose="020B0604020202020204" pitchFamily="34" charset="0"/>
                <a:cs typeface="Arial" panose="020B0604020202020204" pitchFamily="34" charset="0"/>
              </a:rPr>
              <a:t> </a:t>
            </a:r>
            <a:r>
              <a:rPr lang="es-CL" sz="1342" spc="-64" dirty="0">
                <a:solidFill>
                  <a:srgbClr val="525252"/>
                </a:solidFill>
                <a:latin typeface="Arial" panose="020B0604020202020204" pitchFamily="34" charset="0"/>
                <a:cs typeface="Arial" panose="020B0604020202020204" pitchFamily="34" charset="0"/>
              </a:rPr>
              <a:t>e</a:t>
            </a:r>
            <a:r>
              <a:rPr lang="es-CL" sz="1342" spc="-7" dirty="0">
                <a:solidFill>
                  <a:srgbClr val="525252"/>
                </a:solidFill>
                <a:latin typeface="Arial" panose="020B0604020202020204" pitchFamily="34" charset="0"/>
                <a:cs typeface="Arial" panose="020B0604020202020204" pitchFamily="34" charset="0"/>
              </a:rPr>
              <a:t>n</a:t>
            </a:r>
            <a:r>
              <a:rPr lang="es-CL" sz="1342" spc="20" dirty="0">
                <a:solidFill>
                  <a:srgbClr val="525252"/>
                </a:solidFill>
                <a:latin typeface="Arial" panose="020B0604020202020204" pitchFamily="34" charset="0"/>
                <a:cs typeface="Arial" panose="020B0604020202020204" pitchFamily="34" charset="0"/>
              </a:rPr>
              <a:t>t</a:t>
            </a:r>
            <a:r>
              <a:rPr lang="es-CL" sz="1342" spc="18" dirty="0">
                <a:solidFill>
                  <a:srgbClr val="525252"/>
                </a:solidFill>
                <a:latin typeface="Arial" panose="020B0604020202020204" pitchFamily="34" charset="0"/>
                <a:cs typeface="Arial" panose="020B0604020202020204" pitchFamily="34" charset="0"/>
              </a:rPr>
              <a:t>r</a:t>
            </a:r>
            <a:r>
              <a:rPr lang="es-CL" sz="1342" spc="-7" dirty="0">
                <a:solidFill>
                  <a:srgbClr val="525252"/>
                </a:solidFill>
                <a:latin typeface="Arial" panose="020B0604020202020204" pitchFamily="34" charset="0"/>
                <a:cs typeface="Arial" panose="020B0604020202020204" pitchFamily="34" charset="0"/>
              </a:rPr>
              <a:t>e</a:t>
            </a:r>
            <a:r>
              <a:rPr lang="es-CL" sz="1342" spc="-121" dirty="0">
                <a:solidFill>
                  <a:srgbClr val="525252"/>
                </a:solidFill>
                <a:latin typeface="Arial" panose="020B0604020202020204" pitchFamily="34" charset="0"/>
                <a:cs typeface="Arial" panose="020B0604020202020204" pitchFamily="34" charset="0"/>
              </a:rPr>
              <a:t> </a:t>
            </a:r>
            <a:r>
              <a:rPr lang="es-CL" sz="1342" spc="-14" dirty="0">
                <a:solidFill>
                  <a:srgbClr val="525252"/>
                </a:solidFill>
                <a:latin typeface="Arial" panose="020B0604020202020204" pitchFamily="34" charset="0"/>
                <a:cs typeface="Arial" panose="020B0604020202020204" pitchFamily="34" charset="0"/>
              </a:rPr>
              <a:t>o</a:t>
            </a:r>
            <a:r>
              <a:rPr lang="es-CL" sz="1342" spc="20" dirty="0">
                <a:solidFill>
                  <a:srgbClr val="525252"/>
                </a:solidFill>
                <a:latin typeface="Arial" panose="020B0604020202020204" pitchFamily="34" charset="0"/>
                <a:cs typeface="Arial" panose="020B0604020202020204" pitchFamily="34" charset="0"/>
              </a:rPr>
              <a:t>t</a:t>
            </a:r>
            <a:r>
              <a:rPr lang="es-CL" sz="1342" spc="18" dirty="0">
                <a:solidFill>
                  <a:srgbClr val="525252"/>
                </a:solidFill>
                <a:latin typeface="Arial" panose="020B0604020202020204" pitchFamily="34" charset="0"/>
                <a:cs typeface="Arial" panose="020B0604020202020204" pitchFamily="34" charset="0"/>
              </a:rPr>
              <a:t>r</a:t>
            </a:r>
            <a:r>
              <a:rPr lang="es-CL" sz="1342" spc="-14" dirty="0">
                <a:solidFill>
                  <a:srgbClr val="525252"/>
                </a:solidFill>
                <a:latin typeface="Arial" panose="020B0604020202020204" pitchFamily="34" charset="0"/>
                <a:cs typeface="Arial" panose="020B0604020202020204" pitchFamily="34" charset="0"/>
              </a:rPr>
              <a:t>o</a:t>
            </a:r>
            <a:r>
              <a:rPr lang="es-CL" sz="1342" spc="-102" dirty="0">
                <a:solidFill>
                  <a:srgbClr val="525252"/>
                </a:solidFill>
                <a:latin typeface="Arial" panose="020B0604020202020204" pitchFamily="34" charset="0"/>
                <a:cs typeface="Arial" panose="020B0604020202020204" pitchFamily="34" charset="0"/>
              </a:rPr>
              <a:t>s</a:t>
            </a:r>
            <a:r>
              <a:rPr lang="es-CL" sz="1342" spc="-52" dirty="0">
                <a:solidFill>
                  <a:srgbClr val="525252"/>
                </a:solidFill>
                <a:latin typeface="Arial" panose="020B0604020202020204" pitchFamily="34" charset="0"/>
                <a:cs typeface="Arial" panose="020B0604020202020204" pitchFamily="34" charset="0"/>
              </a:rPr>
              <a:t>.</a:t>
            </a:r>
            <a:endParaRPr lang="es-CL" sz="1342" dirty="0">
              <a:solidFill>
                <a:prstClr val="black"/>
              </a:solidFill>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423325" y="1090809"/>
            <a:ext cx="4710633" cy="317328"/>
          </a:xfrm>
          <a:prstGeom prst="rect">
            <a:avLst/>
          </a:prstGeom>
        </p:spPr>
        <p:txBody>
          <a:bodyPr vert="horz" wrap="square" lIns="0" tIns="5776" rIns="0" bIns="0" rtlCol="0" anchor="ctr">
            <a:spAutoFit/>
          </a:bodyPr>
          <a:lstStyle/>
          <a:p>
            <a:pPr marL="5776">
              <a:spcBef>
                <a:spcPts val="45"/>
              </a:spcBef>
            </a:pPr>
            <a:r>
              <a:rPr lang="es-CL" sz="2024" spc="-45"/>
              <a:t>U</a:t>
            </a:r>
            <a:r>
              <a:rPr lang="es-CL" sz="2024" spc="73"/>
              <a:t>N</a:t>
            </a:r>
            <a:r>
              <a:rPr lang="es-CL" sz="2024" spc="-7"/>
              <a:t>I</a:t>
            </a:r>
            <a:r>
              <a:rPr lang="es-CL" sz="2024" spc="-80"/>
              <a:t>D</a:t>
            </a:r>
            <a:r>
              <a:rPr lang="es-CL" sz="2024" spc="-180"/>
              <a:t>A</a:t>
            </a:r>
            <a:r>
              <a:rPr lang="es-CL" sz="2024" spc="36"/>
              <a:t>D</a:t>
            </a:r>
            <a:r>
              <a:rPr lang="es-CL" sz="2024" spc="-259"/>
              <a:t> </a:t>
            </a:r>
            <a:r>
              <a:rPr lang="es-CL" sz="2024" spc="-82"/>
              <a:t>1</a:t>
            </a:r>
            <a:r>
              <a:rPr lang="es-CL" sz="2024" spc="-98"/>
              <a:t>:</a:t>
            </a:r>
            <a:r>
              <a:rPr lang="es-CL" sz="2024" spc="-264"/>
              <a:t> </a:t>
            </a:r>
            <a:r>
              <a:rPr lang="es-CL" sz="2024" spc="-180"/>
              <a:t>A</a:t>
            </a:r>
            <a:r>
              <a:rPr lang="es-CL" sz="2024" spc="-207"/>
              <a:t>L</a:t>
            </a:r>
            <a:r>
              <a:rPr lang="es-CL" sz="2024" spc="-289"/>
              <a:t>C</a:t>
            </a:r>
            <a:r>
              <a:rPr lang="es-CL" sz="2024" spc="-180"/>
              <a:t>A</a:t>
            </a:r>
            <a:r>
              <a:rPr lang="es-CL" sz="2024" spc="73"/>
              <a:t>N</a:t>
            </a:r>
            <a:r>
              <a:rPr lang="es-CL" sz="2024" spc="-289"/>
              <a:t>C</a:t>
            </a:r>
            <a:r>
              <a:rPr lang="es-CL" sz="2024" spc="-330"/>
              <a:t>E</a:t>
            </a:r>
            <a:r>
              <a:rPr lang="es-CL" sz="2024" spc="-236"/>
              <a:t>S</a:t>
            </a:r>
            <a:r>
              <a:rPr lang="es-CL" sz="2024" spc="-264"/>
              <a:t> </a:t>
            </a:r>
            <a:r>
              <a:rPr lang="es-CL" sz="2024" spc="-80"/>
              <a:t>D</a:t>
            </a:r>
            <a:r>
              <a:rPr lang="es-CL" sz="2024" spc="-216"/>
              <a:t>E</a:t>
            </a:r>
            <a:r>
              <a:rPr lang="es-CL" sz="2024" spc="-264"/>
              <a:t> </a:t>
            </a:r>
            <a:r>
              <a:rPr lang="es-CL" sz="2024" spc="-207"/>
              <a:t>L</a:t>
            </a:r>
            <a:r>
              <a:rPr lang="es-CL" sz="2024" spc="-66"/>
              <a:t>A</a:t>
            </a:r>
            <a:r>
              <a:rPr lang="es-CL" sz="2024" spc="-266"/>
              <a:t> </a:t>
            </a:r>
            <a:r>
              <a:rPr lang="es-CL" sz="2024" spc="-207"/>
              <a:t>L</a:t>
            </a:r>
            <a:r>
              <a:rPr lang="es-CL" sz="2024" spc="-330"/>
              <a:t>E</a:t>
            </a:r>
            <a:r>
              <a:rPr lang="es-CL" sz="2024" spc="-86"/>
              <a:t>Y</a:t>
            </a:r>
            <a:r>
              <a:rPr lang="es-CL" sz="2024" spc="-257"/>
              <a:t> </a:t>
            </a:r>
            <a:r>
              <a:rPr lang="es-CL" sz="2024" spc="73"/>
              <a:t>N</a:t>
            </a:r>
            <a:r>
              <a:rPr lang="es-CL" sz="2024" spc="-70"/>
              <a:t>º</a:t>
            </a:r>
            <a:r>
              <a:rPr lang="es-CL" sz="2024" spc="-82"/>
              <a:t>20</a:t>
            </a:r>
            <a:r>
              <a:rPr lang="es-CL" sz="2024" spc="-100"/>
              <a:t>.</a:t>
            </a:r>
            <a:r>
              <a:rPr lang="es-CL" sz="2024" spc="-82"/>
              <a:t>39</a:t>
            </a:r>
            <a:r>
              <a:rPr lang="es-CL" sz="2024" spc="30"/>
              <a:t>3</a:t>
            </a:r>
            <a:endParaRPr lang="es-CL" sz="2024" dirty="0"/>
          </a:p>
        </p:txBody>
      </p:sp>
      <p:pic>
        <p:nvPicPr>
          <p:cNvPr id="4" name="object 4"/>
          <p:cNvPicPr/>
          <p:nvPr/>
        </p:nvPicPr>
        <p:blipFill>
          <a:blip r:embed="rId2" cstate="print"/>
          <a:stretch>
            <a:fillRect/>
          </a:stretch>
        </p:blipFill>
        <p:spPr>
          <a:xfrm>
            <a:off x="5051596" y="2592552"/>
            <a:ext cx="3909682" cy="3016381"/>
          </a:xfrm>
          <a:prstGeom prst="rect">
            <a:avLst/>
          </a:prstGeom>
        </p:spPr>
      </p:pic>
    </p:spTree>
    <p:extLst>
      <p:ext uri="{BB962C8B-B14F-4D97-AF65-F5344CB8AC3E}">
        <p14:creationId xmlns:p14="http://schemas.microsoft.com/office/powerpoint/2010/main" val="76470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532" y="2314395"/>
            <a:ext cx="7893126" cy="3716191"/>
          </a:xfrm>
          <a:prstGeom prst="rect">
            <a:avLst/>
          </a:prstGeom>
        </p:spPr>
        <p:txBody>
          <a:bodyPr vert="horz" wrap="square" lIns="0" tIns="7220" rIns="0" bIns="0" rtlCol="0">
            <a:spAutoFit/>
          </a:bodyPr>
          <a:lstStyle/>
          <a:p>
            <a:pPr marL="5776" algn="just">
              <a:spcBef>
                <a:spcPts val="57"/>
              </a:spcBef>
            </a:pPr>
            <a:r>
              <a:rPr sz="1819" spc="-57" dirty="0">
                <a:solidFill>
                  <a:srgbClr val="525252"/>
                </a:solidFill>
                <a:latin typeface="Arial MT"/>
                <a:cs typeface="Arial MT"/>
              </a:rPr>
              <a:t>Transparencia</a:t>
            </a:r>
            <a:r>
              <a:rPr sz="1819" spc="-104" dirty="0">
                <a:solidFill>
                  <a:srgbClr val="525252"/>
                </a:solidFill>
                <a:latin typeface="Arial MT"/>
                <a:cs typeface="Arial MT"/>
              </a:rPr>
              <a:t> </a:t>
            </a:r>
            <a:r>
              <a:rPr sz="1819" spc="-68" dirty="0">
                <a:solidFill>
                  <a:srgbClr val="525252"/>
                </a:solidFill>
                <a:latin typeface="Arial MT"/>
                <a:cs typeface="Arial MT"/>
              </a:rPr>
              <a:t>y</a:t>
            </a:r>
            <a:r>
              <a:rPr sz="1819" spc="-114" dirty="0">
                <a:solidFill>
                  <a:srgbClr val="525252"/>
                </a:solidFill>
                <a:latin typeface="Arial MT"/>
                <a:cs typeface="Arial MT"/>
              </a:rPr>
              <a:t> </a:t>
            </a:r>
            <a:r>
              <a:rPr sz="1819" spc="-5" dirty="0">
                <a:solidFill>
                  <a:srgbClr val="525252"/>
                </a:solidFill>
                <a:latin typeface="Arial MT"/>
                <a:cs typeface="Arial MT"/>
              </a:rPr>
              <a:t>probidad</a:t>
            </a:r>
            <a:endParaRPr sz="1819" dirty="0">
              <a:solidFill>
                <a:prstClr val="black"/>
              </a:solidFill>
              <a:latin typeface="Arial MT"/>
              <a:cs typeface="Arial MT"/>
            </a:endParaRPr>
          </a:p>
          <a:p>
            <a:pPr>
              <a:spcBef>
                <a:spcPts val="1508"/>
              </a:spcBef>
            </a:pPr>
            <a:endParaRPr sz="1819" dirty="0">
              <a:solidFill>
                <a:prstClr val="black"/>
              </a:solidFill>
              <a:latin typeface="Arial MT"/>
              <a:cs typeface="Arial MT"/>
            </a:endParaRPr>
          </a:p>
          <a:p>
            <a:pPr marL="19349" marR="9819" algn="just">
              <a:lnSpc>
                <a:spcPct val="100600"/>
              </a:lnSpc>
            </a:pPr>
            <a:r>
              <a:rPr sz="1455" i="1" dirty="0">
                <a:solidFill>
                  <a:srgbClr val="525252"/>
                </a:solidFill>
                <a:latin typeface="Arial"/>
                <a:cs typeface="Arial"/>
              </a:rPr>
              <a:t>“De este modo, mediante este proyecto de ley que someto a vuestra consideración, se pretende cumplir con una multiplicidad de objetivos, con especial énfasis en la satisfacción de los </a:t>
            </a:r>
            <a:r>
              <a:rPr sz="1455" b="1" i="1" dirty="0" err="1">
                <a:solidFill>
                  <a:srgbClr val="525252"/>
                </a:solidFill>
                <a:latin typeface="Arial"/>
                <a:cs typeface="Arial"/>
              </a:rPr>
              <a:t>compromisos</a:t>
            </a:r>
            <a:r>
              <a:rPr sz="1455" b="1" i="1" dirty="0">
                <a:solidFill>
                  <a:srgbClr val="525252"/>
                </a:solidFill>
                <a:latin typeface="Arial"/>
                <a:cs typeface="Arial"/>
              </a:rPr>
              <a:t> </a:t>
            </a:r>
            <a:r>
              <a:rPr sz="1455" b="1" i="1" dirty="0" err="1">
                <a:solidFill>
                  <a:srgbClr val="525252"/>
                </a:solidFill>
                <a:latin typeface="Arial"/>
                <a:cs typeface="Arial"/>
              </a:rPr>
              <a:t>internacionales</a:t>
            </a:r>
            <a:r>
              <a:rPr lang="es-ES" sz="1455" b="1" i="1" dirty="0">
                <a:solidFill>
                  <a:srgbClr val="525252"/>
                </a:solidFill>
                <a:latin typeface="Arial"/>
                <a:cs typeface="Arial"/>
              </a:rPr>
              <a:t> </a:t>
            </a:r>
            <a:r>
              <a:rPr lang="es-CL" sz="1455" b="1" i="1" dirty="0">
                <a:solidFill>
                  <a:srgbClr val="525252"/>
                </a:solidFill>
                <a:latin typeface="Arial"/>
                <a:cs typeface="Arial"/>
              </a:rPr>
              <a:t>adoptados por Chile y en el perfeccionamiento de nuestro ordenamiento jurídico</a:t>
            </a:r>
            <a:r>
              <a:rPr lang="es-CL" sz="1455" i="1" dirty="0">
                <a:solidFill>
                  <a:srgbClr val="525252"/>
                </a:solidFill>
                <a:latin typeface="Arial"/>
                <a:cs typeface="Arial"/>
              </a:rPr>
              <a:t>, para situarnos al nivel de los países más desarrollados. El establecimiento de una normativa que permita responsabilizar a las personas jurídicas por los delitos señalados servirá como un verdadero aliciente para que éstas adopten medidas de autorregulación, logrando de esta forma </a:t>
            </a:r>
            <a:r>
              <a:rPr lang="es-CL" sz="1455" b="1" i="1" dirty="0">
                <a:solidFill>
                  <a:srgbClr val="525252"/>
                </a:solidFill>
                <a:latin typeface="Arial"/>
                <a:cs typeface="Arial"/>
              </a:rPr>
              <a:t>armonizar los principios de libertad empresarial y económica, con el de responsabilidad en la preservación de los valores sociales y del orden público.</a:t>
            </a:r>
            <a:r>
              <a:rPr lang="es-CL" sz="1455" i="1" dirty="0">
                <a:solidFill>
                  <a:srgbClr val="525252"/>
                </a:solidFill>
                <a:latin typeface="Arial"/>
                <a:cs typeface="Arial"/>
              </a:rPr>
              <a:t>”</a:t>
            </a:r>
            <a:endParaRPr lang="es-CL" sz="1455" dirty="0">
              <a:solidFill>
                <a:prstClr val="black"/>
              </a:solidFill>
              <a:latin typeface="Arial"/>
              <a:cs typeface="Arial"/>
            </a:endParaRPr>
          </a:p>
          <a:p>
            <a:pPr algn="l" rtl="0"/>
            <a:endParaRPr sz="1455" dirty="0">
              <a:solidFill>
                <a:prstClr val="black"/>
              </a:solidFill>
              <a:latin typeface="Arial"/>
              <a:cs typeface="Arial"/>
            </a:endParaRPr>
          </a:p>
          <a:p>
            <a:pPr>
              <a:spcBef>
                <a:spcPts val="164"/>
              </a:spcBef>
            </a:pPr>
            <a:endParaRPr sz="1455" dirty="0">
              <a:solidFill>
                <a:prstClr val="black"/>
              </a:solidFill>
              <a:latin typeface="Arial"/>
              <a:cs typeface="Arial"/>
            </a:endParaRPr>
          </a:p>
          <a:p>
            <a:pPr marL="4078405"/>
            <a:r>
              <a:rPr sz="1455" spc="-52" dirty="0">
                <a:solidFill>
                  <a:srgbClr val="525252"/>
                </a:solidFill>
                <a:latin typeface="Arial MT"/>
                <a:cs typeface="Arial MT"/>
              </a:rPr>
              <a:t>Mensaje</a:t>
            </a:r>
            <a:r>
              <a:rPr sz="1455" spc="-118" dirty="0">
                <a:solidFill>
                  <a:srgbClr val="525252"/>
                </a:solidFill>
                <a:latin typeface="Arial MT"/>
                <a:cs typeface="Arial MT"/>
              </a:rPr>
              <a:t> </a:t>
            </a:r>
            <a:r>
              <a:rPr sz="1455" spc="-80" dirty="0">
                <a:solidFill>
                  <a:srgbClr val="525252"/>
                </a:solidFill>
                <a:latin typeface="Arial MT"/>
                <a:cs typeface="Arial MT"/>
              </a:rPr>
              <a:t>Ley</a:t>
            </a:r>
            <a:r>
              <a:rPr sz="1455" spc="-114" dirty="0">
                <a:solidFill>
                  <a:srgbClr val="525252"/>
                </a:solidFill>
                <a:latin typeface="Arial MT"/>
                <a:cs typeface="Arial MT"/>
              </a:rPr>
              <a:t> </a:t>
            </a:r>
            <a:r>
              <a:rPr sz="1455" spc="-59" dirty="0">
                <a:solidFill>
                  <a:srgbClr val="525252"/>
                </a:solidFill>
                <a:latin typeface="Arial MT"/>
                <a:cs typeface="Arial MT"/>
              </a:rPr>
              <a:t>Nº20.393,</a:t>
            </a:r>
            <a:r>
              <a:rPr sz="1455" spc="-125" dirty="0">
                <a:solidFill>
                  <a:srgbClr val="525252"/>
                </a:solidFill>
                <a:latin typeface="Arial MT"/>
                <a:cs typeface="Arial MT"/>
              </a:rPr>
              <a:t> </a:t>
            </a:r>
            <a:r>
              <a:rPr sz="1455" spc="-80" dirty="0">
                <a:solidFill>
                  <a:srgbClr val="525252"/>
                </a:solidFill>
                <a:latin typeface="Arial MT"/>
                <a:cs typeface="Arial MT"/>
              </a:rPr>
              <a:t>III</a:t>
            </a:r>
            <a:r>
              <a:rPr sz="1455" spc="-109" dirty="0">
                <a:solidFill>
                  <a:srgbClr val="525252"/>
                </a:solidFill>
                <a:latin typeface="Arial MT"/>
                <a:cs typeface="Arial MT"/>
              </a:rPr>
              <a:t> </a:t>
            </a:r>
            <a:r>
              <a:rPr sz="1455" spc="-43" dirty="0">
                <a:solidFill>
                  <a:srgbClr val="525252"/>
                </a:solidFill>
                <a:latin typeface="Arial MT"/>
                <a:cs typeface="Arial MT"/>
              </a:rPr>
              <a:t>Fundamentos</a:t>
            </a:r>
            <a:r>
              <a:rPr sz="1455" spc="-114" dirty="0">
                <a:solidFill>
                  <a:srgbClr val="525252"/>
                </a:solidFill>
                <a:latin typeface="Arial MT"/>
                <a:cs typeface="Arial MT"/>
              </a:rPr>
              <a:t> </a:t>
            </a:r>
            <a:r>
              <a:rPr sz="1455" spc="-11" dirty="0">
                <a:solidFill>
                  <a:srgbClr val="525252"/>
                </a:solidFill>
                <a:latin typeface="Arial MT"/>
                <a:cs typeface="Arial MT"/>
              </a:rPr>
              <a:t>de</a:t>
            </a:r>
            <a:r>
              <a:rPr sz="1455" spc="-118" dirty="0">
                <a:solidFill>
                  <a:srgbClr val="525252"/>
                </a:solidFill>
                <a:latin typeface="Arial MT"/>
                <a:cs typeface="Arial MT"/>
              </a:rPr>
              <a:t> </a:t>
            </a:r>
            <a:r>
              <a:rPr sz="1455" spc="-43" dirty="0">
                <a:solidFill>
                  <a:srgbClr val="525252"/>
                </a:solidFill>
                <a:latin typeface="Arial MT"/>
                <a:cs typeface="Arial MT"/>
              </a:rPr>
              <a:t>la</a:t>
            </a:r>
            <a:r>
              <a:rPr sz="1455" spc="-116" dirty="0">
                <a:solidFill>
                  <a:srgbClr val="525252"/>
                </a:solidFill>
                <a:latin typeface="Arial MT"/>
                <a:cs typeface="Arial MT"/>
              </a:rPr>
              <a:t> </a:t>
            </a:r>
            <a:r>
              <a:rPr sz="1455" spc="-43" dirty="0">
                <a:solidFill>
                  <a:srgbClr val="525252"/>
                </a:solidFill>
                <a:latin typeface="Arial MT"/>
                <a:cs typeface="Arial MT"/>
              </a:rPr>
              <a:t>Iniciativa.</a:t>
            </a:r>
            <a:endParaRPr sz="1455" dirty="0">
              <a:solidFill>
                <a:prstClr val="black"/>
              </a:solidFill>
              <a:latin typeface="Arial MT"/>
              <a:cs typeface="Arial MT"/>
            </a:endParaRPr>
          </a:p>
        </p:txBody>
      </p:sp>
      <p:sp>
        <p:nvSpPr>
          <p:cNvPr id="3" name="object 3"/>
          <p:cNvSpPr txBox="1">
            <a:spLocks noGrp="1"/>
          </p:cNvSpPr>
          <p:nvPr>
            <p:ph type="title"/>
          </p:nvPr>
        </p:nvSpPr>
        <p:spPr>
          <a:xfrm>
            <a:off x="1065419" y="971188"/>
            <a:ext cx="7013161" cy="498275"/>
          </a:xfrm>
          <a:prstGeom prst="rect">
            <a:avLst/>
          </a:prstGeom>
        </p:spPr>
        <p:txBody>
          <a:bodyPr vert="horz" wrap="square" lIns="0" tIns="5776" rIns="0" bIns="0" rtlCol="0" anchor="ctr">
            <a:spAutoFit/>
          </a:bodyPr>
          <a:lstStyle/>
          <a:p>
            <a:pPr marL="5776">
              <a:spcBef>
                <a:spcPts val="45"/>
              </a:spcBef>
            </a:pPr>
            <a:r>
              <a:rPr dirty="0"/>
              <a:t>APLICACIÓN DE LA LEY Nº20.393</a:t>
            </a:r>
          </a:p>
        </p:txBody>
      </p:sp>
      <p:sp>
        <p:nvSpPr>
          <p:cNvPr id="4" name="object 4"/>
          <p:cNvSpPr/>
          <p:nvPr/>
        </p:nvSpPr>
        <p:spPr>
          <a:xfrm>
            <a:off x="400050" y="2314395"/>
            <a:ext cx="17329" cy="17329"/>
          </a:xfrm>
          <a:custGeom>
            <a:avLst/>
            <a:gdLst/>
            <a:ahLst/>
            <a:cxnLst/>
            <a:rect l="l" t="t" r="r" b="b"/>
            <a:pathLst>
              <a:path w="38100" h="38100">
                <a:moveTo>
                  <a:pt x="18847" y="0"/>
                </a:moveTo>
                <a:lnTo>
                  <a:pt x="18847" y="9423"/>
                </a:lnTo>
                <a:lnTo>
                  <a:pt x="0" y="9423"/>
                </a:lnTo>
                <a:lnTo>
                  <a:pt x="0" y="28271"/>
                </a:lnTo>
                <a:lnTo>
                  <a:pt x="18847" y="28271"/>
                </a:lnTo>
                <a:lnTo>
                  <a:pt x="18847" y="37695"/>
                </a:lnTo>
                <a:lnTo>
                  <a:pt x="37695" y="18847"/>
                </a:lnTo>
                <a:lnTo>
                  <a:pt x="18847" y="0"/>
                </a:lnTo>
                <a:close/>
              </a:path>
            </a:pathLst>
          </a:custGeom>
          <a:solidFill>
            <a:srgbClr val="A29E9E"/>
          </a:solidFill>
        </p:spPr>
        <p:txBody>
          <a:bodyPr wrap="square" lIns="0" tIns="0" rIns="0" bIns="0" rtlCol="0"/>
          <a:lstStyle/>
          <a:p>
            <a:pPr algn="l" rtl="0"/>
            <a:endParaRPr sz="819">
              <a:solidFill>
                <a:prstClr val="black"/>
              </a:solidFill>
              <a:latin typeface="Calibri"/>
            </a:endParaRPr>
          </a:p>
        </p:txBody>
      </p:sp>
    </p:spTree>
    <p:extLst>
      <p:ext uri="{BB962C8B-B14F-4D97-AF65-F5344CB8AC3E}">
        <p14:creationId xmlns:p14="http://schemas.microsoft.com/office/powerpoint/2010/main" val="215663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21310-8679-AB94-EADE-E8BB2D2021E2}"/>
              </a:ext>
            </a:extLst>
          </p:cNvPr>
          <p:cNvSpPr>
            <a:spLocks noGrp="1"/>
          </p:cNvSpPr>
          <p:nvPr>
            <p:ph type="title"/>
          </p:nvPr>
        </p:nvSpPr>
        <p:spPr>
          <a:xfrm>
            <a:off x="1065419" y="1044174"/>
            <a:ext cx="7013161" cy="559947"/>
          </a:xfrm>
        </p:spPr>
        <p:txBody>
          <a:bodyPr/>
          <a:lstStyle/>
          <a:p>
            <a:r>
              <a:rPr lang="es-CL" sz="3638" dirty="0"/>
              <a:t>¿Cómo nace el derecho Penal?</a:t>
            </a:r>
          </a:p>
        </p:txBody>
      </p:sp>
      <p:pic>
        <p:nvPicPr>
          <p:cNvPr id="4" name="Picture 2">
            <a:extLst>
              <a:ext uri="{FF2B5EF4-FFF2-40B4-BE49-F238E27FC236}">
                <a16:creationId xmlns:a16="http://schemas.microsoft.com/office/drawing/2014/main" id="{629E0113-F861-9BF1-E6EC-4C9796F2F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60" y="2339114"/>
            <a:ext cx="1975520" cy="3140855"/>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CuadroTexto 4">
            <a:extLst>
              <a:ext uri="{FF2B5EF4-FFF2-40B4-BE49-F238E27FC236}">
                <a16:creationId xmlns:a16="http://schemas.microsoft.com/office/drawing/2014/main" id="{2C27CE6A-04D8-44C3-1935-25B997ED22A9}"/>
              </a:ext>
            </a:extLst>
          </p:cNvPr>
          <p:cNvSpPr txBox="1"/>
          <p:nvPr/>
        </p:nvSpPr>
        <p:spPr>
          <a:xfrm>
            <a:off x="8372702" y="5683686"/>
            <a:ext cx="184731" cy="218393"/>
          </a:xfrm>
          <a:prstGeom prst="rect">
            <a:avLst/>
          </a:prstGeom>
        </p:spPr>
        <p:txBody>
          <a:bodyPr wrap="none" rtlCol="0">
            <a:spAutoFit/>
          </a:bodyPr>
          <a:lstStyle/>
          <a:p>
            <a:endParaRPr lang="es-CL" sz="819" dirty="0"/>
          </a:p>
        </p:txBody>
      </p:sp>
      <p:pic>
        <p:nvPicPr>
          <p:cNvPr id="2050" name="Picture 2" descr="Las 10 peores torturas de la historia y un bonustrack">
            <a:extLst>
              <a:ext uri="{FF2B5EF4-FFF2-40B4-BE49-F238E27FC236}">
                <a16:creationId xmlns:a16="http://schemas.microsoft.com/office/drawing/2014/main" id="{C1E939A9-0397-0079-981D-93A36C009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389" y="2735730"/>
            <a:ext cx="5438678" cy="277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3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57A1F65-9057-20D0-1BEF-70BE61D17543}"/>
              </a:ext>
            </a:extLst>
          </p:cNvPr>
          <p:cNvSpPr>
            <a:spLocks noGrp="1"/>
          </p:cNvSpPr>
          <p:nvPr>
            <p:ph type="title"/>
          </p:nvPr>
        </p:nvSpPr>
        <p:spPr/>
        <p:txBody>
          <a:bodyPr/>
          <a:lstStyle/>
          <a:p>
            <a:r>
              <a:rPr lang="es-CL" dirty="0"/>
              <a:t>Delitos de la Ley</a:t>
            </a:r>
          </a:p>
        </p:txBody>
      </p:sp>
      <p:pic>
        <p:nvPicPr>
          <p:cNvPr id="53" name="Imagen 52">
            <a:extLst>
              <a:ext uri="{FF2B5EF4-FFF2-40B4-BE49-F238E27FC236}">
                <a16:creationId xmlns:a16="http://schemas.microsoft.com/office/drawing/2014/main" id="{3F4D5545-15BF-D9BF-C117-7B20EABE52A8}"/>
              </a:ext>
            </a:extLst>
          </p:cNvPr>
          <p:cNvPicPr>
            <a:picLocks noChangeAspect="1"/>
          </p:cNvPicPr>
          <p:nvPr/>
        </p:nvPicPr>
        <p:blipFill>
          <a:blip r:embed="rId2"/>
          <a:srcRect t="6247" b="6049"/>
          <a:stretch/>
        </p:blipFill>
        <p:spPr>
          <a:xfrm>
            <a:off x="0" y="2123440"/>
            <a:ext cx="9144000" cy="4511040"/>
          </a:xfrm>
          <a:prstGeom prst="rect">
            <a:avLst/>
          </a:prstGeom>
        </p:spPr>
      </p:pic>
    </p:spTree>
    <p:extLst>
      <p:ext uri="{BB962C8B-B14F-4D97-AF65-F5344CB8AC3E}">
        <p14:creationId xmlns:p14="http://schemas.microsoft.com/office/powerpoint/2010/main" val="417433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1FD06-8E71-22F5-B16E-B7423D41EB8E}"/>
              </a:ext>
            </a:extLst>
          </p:cNvPr>
          <p:cNvSpPr>
            <a:spLocks noGrp="1"/>
          </p:cNvSpPr>
          <p:nvPr>
            <p:ph type="title"/>
          </p:nvPr>
        </p:nvSpPr>
        <p:spPr>
          <a:xfrm>
            <a:off x="551643" y="815933"/>
            <a:ext cx="7013161" cy="1231884"/>
          </a:xfrm>
        </p:spPr>
        <p:txBody>
          <a:bodyPr/>
          <a:lstStyle/>
          <a:p>
            <a:r>
              <a:rPr lang="es-CL" sz="4002" dirty="0"/>
              <a:t>¿Qué es un delito? </a:t>
            </a:r>
            <a:br>
              <a:rPr lang="es-CL" sz="4002" dirty="0"/>
            </a:br>
            <a:endParaRPr lang="es-CL" sz="4002" dirty="0"/>
          </a:p>
        </p:txBody>
      </p:sp>
      <p:sp>
        <p:nvSpPr>
          <p:cNvPr id="3" name="Marcador de texto 2">
            <a:extLst>
              <a:ext uri="{FF2B5EF4-FFF2-40B4-BE49-F238E27FC236}">
                <a16:creationId xmlns:a16="http://schemas.microsoft.com/office/drawing/2014/main" id="{B9B461D3-4492-39DD-59F6-36A67B985188}"/>
              </a:ext>
            </a:extLst>
          </p:cNvPr>
          <p:cNvSpPr>
            <a:spLocks noGrp="1"/>
          </p:cNvSpPr>
          <p:nvPr>
            <p:ph type="body" idx="1"/>
          </p:nvPr>
        </p:nvSpPr>
        <p:spPr>
          <a:xfrm>
            <a:off x="-240934" y="2698057"/>
            <a:ext cx="4299158" cy="2007747"/>
          </a:xfrm>
        </p:spPr>
        <p:txBody>
          <a:bodyPr>
            <a:normAutofit fontScale="92500" lnSpcReduction="10000"/>
          </a:bodyPr>
          <a:lstStyle/>
          <a:p>
            <a:pPr algn="ctr"/>
            <a:r>
              <a:rPr lang="es-CL" sz="3638" b="1" dirty="0"/>
              <a:t>Acción u Omisión, típica, antijuridica y culpable. </a:t>
            </a:r>
          </a:p>
        </p:txBody>
      </p:sp>
      <p:pic>
        <p:nvPicPr>
          <p:cNvPr id="5" name="Imagen 4">
            <a:extLst>
              <a:ext uri="{FF2B5EF4-FFF2-40B4-BE49-F238E27FC236}">
                <a16:creationId xmlns:a16="http://schemas.microsoft.com/office/drawing/2014/main" id="{0F149582-AC42-76E9-D59D-F794DF663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666" y="2225040"/>
            <a:ext cx="4090851" cy="4090851"/>
          </a:xfrm>
          <a:prstGeom prst="rect">
            <a:avLst/>
          </a:prstGeom>
        </p:spPr>
      </p:pic>
    </p:spTree>
    <p:extLst>
      <p:ext uri="{BB962C8B-B14F-4D97-AF65-F5344CB8AC3E}">
        <p14:creationId xmlns:p14="http://schemas.microsoft.com/office/powerpoint/2010/main" val="2724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423325" y="1501279"/>
            <a:ext cx="3162276" cy="259219"/>
          </a:xfrm>
          <a:prstGeom prst="rect">
            <a:avLst/>
          </a:prstGeom>
        </p:spPr>
        <p:txBody>
          <a:bodyPr vert="horz" wrap="square" lIns="0" tIns="7220" rIns="0" bIns="0" rtlCol="0">
            <a:spAutoFit/>
          </a:bodyPr>
          <a:lstStyle/>
          <a:p>
            <a:pPr marL="5776">
              <a:spcBef>
                <a:spcPts val="57"/>
              </a:spcBef>
            </a:pPr>
            <a:r>
              <a:rPr sz="1637" spc="-23" dirty="0">
                <a:solidFill>
                  <a:srgbClr val="525252"/>
                </a:solidFill>
                <a:latin typeface="Microsoft Sans Serif"/>
                <a:cs typeface="Microsoft Sans Serif"/>
              </a:rPr>
              <a:t>Atribución</a:t>
            </a:r>
            <a:r>
              <a:rPr sz="1637" spc="-109" dirty="0">
                <a:solidFill>
                  <a:srgbClr val="525252"/>
                </a:solidFill>
                <a:latin typeface="Microsoft Sans Serif"/>
                <a:cs typeface="Microsoft Sans Serif"/>
              </a:rPr>
              <a:t> </a:t>
            </a:r>
            <a:r>
              <a:rPr sz="1637" spc="2" dirty="0">
                <a:solidFill>
                  <a:srgbClr val="525252"/>
                </a:solidFill>
                <a:latin typeface="Microsoft Sans Serif"/>
                <a:cs typeface="Microsoft Sans Serif"/>
              </a:rPr>
              <a:t>de</a:t>
            </a:r>
            <a:r>
              <a:rPr sz="1637" spc="-116" dirty="0">
                <a:solidFill>
                  <a:srgbClr val="525252"/>
                </a:solidFill>
                <a:latin typeface="Microsoft Sans Serif"/>
                <a:cs typeface="Microsoft Sans Serif"/>
              </a:rPr>
              <a:t> </a:t>
            </a:r>
            <a:r>
              <a:rPr sz="1637" spc="-34" dirty="0">
                <a:solidFill>
                  <a:srgbClr val="525252"/>
                </a:solidFill>
                <a:latin typeface="Microsoft Sans Serif"/>
                <a:cs typeface="Microsoft Sans Serif"/>
              </a:rPr>
              <a:t>responsabilidad</a:t>
            </a:r>
            <a:r>
              <a:rPr sz="1637" spc="-107" dirty="0">
                <a:solidFill>
                  <a:srgbClr val="525252"/>
                </a:solidFill>
                <a:latin typeface="Microsoft Sans Serif"/>
                <a:cs typeface="Microsoft Sans Serif"/>
              </a:rPr>
              <a:t> </a:t>
            </a:r>
            <a:r>
              <a:rPr sz="1637" spc="-30" dirty="0">
                <a:solidFill>
                  <a:srgbClr val="525252"/>
                </a:solidFill>
                <a:latin typeface="Microsoft Sans Serif"/>
                <a:cs typeface="Microsoft Sans Serif"/>
              </a:rPr>
              <a:t>penal</a:t>
            </a:r>
            <a:endParaRPr sz="1637" dirty="0">
              <a:solidFill>
                <a:prstClr val="black"/>
              </a:solidFill>
              <a:latin typeface="Microsoft Sans Serif"/>
              <a:cs typeface="Microsoft Sans Serif"/>
            </a:endParaRPr>
          </a:p>
        </p:txBody>
      </p:sp>
      <p:sp>
        <p:nvSpPr>
          <p:cNvPr id="12" name="object 12"/>
          <p:cNvSpPr txBox="1"/>
          <p:nvPr/>
        </p:nvSpPr>
        <p:spPr>
          <a:xfrm>
            <a:off x="423325" y="982167"/>
            <a:ext cx="7787791" cy="317328"/>
          </a:xfrm>
          <a:prstGeom prst="rect">
            <a:avLst/>
          </a:prstGeom>
        </p:spPr>
        <p:txBody>
          <a:bodyPr vert="horz" wrap="square" lIns="0" tIns="5776" rIns="0" bIns="0" rtlCol="0">
            <a:spAutoFit/>
          </a:bodyPr>
          <a:lstStyle/>
          <a:p>
            <a:pPr marL="5776">
              <a:spcBef>
                <a:spcPts val="45"/>
              </a:spcBef>
            </a:pPr>
            <a:r>
              <a:rPr sz="2024" b="1" dirty="0">
                <a:solidFill>
                  <a:srgbClr val="525252"/>
                </a:solidFill>
                <a:latin typeface="Arial"/>
                <a:cs typeface="Arial"/>
              </a:rPr>
              <a:t>ALCANCES DE LA LEY Nº20.393</a:t>
            </a:r>
            <a:endParaRPr sz="2024" dirty="0">
              <a:solidFill>
                <a:prstClr val="black"/>
              </a:solidFill>
              <a:latin typeface="Arial"/>
              <a:cs typeface="Arial"/>
            </a:endParaRPr>
          </a:p>
        </p:txBody>
      </p:sp>
      <p:grpSp>
        <p:nvGrpSpPr>
          <p:cNvPr id="13" name="object 13"/>
          <p:cNvGrpSpPr/>
          <p:nvPr/>
        </p:nvGrpSpPr>
        <p:grpSpPr>
          <a:xfrm>
            <a:off x="0" y="1996069"/>
            <a:ext cx="7862511" cy="3558246"/>
            <a:chOff x="0" y="2504216"/>
            <a:chExt cx="17286605" cy="7823200"/>
          </a:xfrm>
        </p:grpSpPr>
        <p:sp>
          <p:nvSpPr>
            <p:cNvPr id="14" name="object 14"/>
            <p:cNvSpPr/>
            <p:nvPr/>
          </p:nvSpPr>
          <p:spPr>
            <a:xfrm>
              <a:off x="879554" y="3204090"/>
              <a:ext cx="38100" cy="38100"/>
            </a:xfrm>
            <a:custGeom>
              <a:avLst/>
              <a:gdLst/>
              <a:ahLst/>
              <a:cxnLst/>
              <a:rect l="l" t="t" r="r" b="b"/>
              <a:pathLst>
                <a:path w="38100" h="38100">
                  <a:moveTo>
                    <a:pt x="18847" y="0"/>
                  </a:moveTo>
                  <a:lnTo>
                    <a:pt x="18847" y="9423"/>
                  </a:lnTo>
                  <a:lnTo>
                    <a:pt x="0" y="9423"/>
                  </a:lnTo>
                  <a:lnTo>
                    <a:pt x="0" y="28271"/>
                  </a:lnTo>
                  <a:lnTo>
                    <a:pt x="18847" y="28271"/>
                  </a:lnTo>
                  <a:lnTo>
                    <a:pt x="18847" y="37695"/>
                  </a:lnTo>
                  <a:lnTo>
                    <a:pt x="37695" y="18847"/>
                  </a:lnTo>
                  <a:lnTo>
                    <a:pt x="18847" y="0"/>
                  </a:lnTo>
                  <a:close/>
                </a:path>
              </a:pathLst>
            </a:custGeom>
            <a:solidFill>
              <a:srgbClr val="A29E9E"/>
            </a:solidFill>
          </p:spPr>
          <p:txBody>
            <a:bodyPr wrap="square" lIns="0" tIns="0" rIns="0" bIns="0" rtlCol="0"/>
            <a:lstStyle/>
            <a:p>
              <a:pPr algn="l" rtl="0"/>
              <a:endParaRPr sz="819">
                <a:solidFill>
                  <a:prstClr val="black"/>
                </a:solidFill>
                <a:latin typeface="Calibri"/>
              </a:endParaRPr>
            </a:p>
          </p:txBody>
        </p:sp>
        <p:pic>
          <p:nvPicPr>
            <p:cNvPr id="15" name="object 15"/>
            <p:cNvPicPr/>
            <p:nvPr/>
          </p:nvPicPr>
          <p:blipFill>
            <a:blip r:embed="rId2" cstate="print"/>
            <a:stretch>
              <a:fillRect/>
            </a:stretch>
          </p:blipFill>
          <p:spPr>
            <a:xfrm>
              <a:off x="0" y="2504216"/>
              <a:ext cx="11779745" cy="7823007"/>
            </a:xfrm>
            <a:prstGeom prst="rect">
              <a:avLst/>
            </a:prstGeom>
          </p:spPr>
        </p:pic>
        <p:pic>
          <p:nvPicPr>
            <p:cNvPr id="16" name="object 16"/>
            <p:cNvPicPr/>
            <p:nvPr/>
          </p:nvPicPr>
          <p:blipFill>
            <a:blip r:embed="rId3" cstate="print"/>
            <a:stretch>
              <a:fillRect/>
            </a:stretch>
          </p:blipFill>
          <p:spPr>
            <a:xfrm>
              <a:off x="9626094" y="4155266"/>
              <a:ext cx="1558695" cy="1301740"/>
            </a:xfrm>
            <a:prstGeom prst="rect">
              <a:avLst/>
            </a:prstGeom>
          </p:spPr>
        </p:pic>
        <p:pic>
          <p:nvPicPr>
            <p:cNvPr id="17" name="object 17"/>
            <p:cNvPicPr/>
            <p:nvPr/>
          </p:nvPicPr>
          <p:blipFill>
            <a:blip r:embed="rId4" cstate="print"/>
            <a:stretch>
              <a:fillRect/>
            </a:stretch>
          </p:blipFill>
          <p:spPr>
            <a:xfrm>
              <a:off x="9626094" y="7924784"/>
              <a:ext cx="1558695" cy="1301740"/>
            </a:xfrm>
            <a:prstGeom prst="rect">
              <a:avLst/>
            </a:prstGeom>
          </p:spPr>
        </p:pic>
        <p:pic>
          <p:nvPicPr>
            <p:cNvPr id="18" name="object 18"/>
            <p:cNvPicPr/>
            <p:nvPr/>
          </p:nvPicPr>
          <p:blipFill>
            <a:blip r:embed="rId5" cstate="print"/>
            <a:stretch>
              <a:fillRect/>
            </a:stretch>
          </p:blipFill>
          <p:spPr>
            <a:xfrm>
              <a:off x="11184790" y="2876142"/>
              <a:ext cx="6101594" cy="2558246"/>
            </a:xfrm>
            <a:prstGeom prst="rect">
              <a:avLst/>
            </a:prstGeom>
          </p:spPr>
        </p:pic>
        <p:pic>
          <p:nvPicPr>
            <p:cNvPr id="19" name="object 19"/>
            <p:cNvPicPr/>
            <p:nvPr/>
          </p:nvPicPr>
          <p:blipFill>
            <a:blip r:embed="rId6" cstate="print"/>
            <a:stretch>
              <a:fillRect/>
            </a:stretch>
          </p:blipFill>
          <p:spPr>
            <a:xfrm>
              <a:off x="11184790" y="6413207"/>
              <a:ext cx="6101594" cy="2935198"/>
            </a:xfrm>
            <a:prstGeom prst="rect">
              <a:avLst/>
            </a:prstGeom>
          </p:spPr>
        </p:pic>
      </p:grpSp>
    </p:spTree>
    <p:extLst>
      <p:ext uri="{BB962C8B-B14F-4D97-AF65-F5344CB8AC3E}">
        <p14:creationId xmlns:p14="http://schemas.microsoft.com/office/powerpoint/2010/main" val="261274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379" y="2314395"/>
            <a:ext cx="4321305" cy="4288271"/>
          </a:xfrm>
          <a:prstGeom prst="rect">
            <a:avLst/>
          </a:prstGeom>
        </p:spPr>
        <p:txBody>
          <a:bodyPr vert="horz" wrap="square" lIns="0" tIns="7220" rIns="0" bIns="0" rtlCol="0">
            <a:spAutoFit/>
          </a:bodyPr>
          <a:lstStyle/>
          <a:p>
            <a:pPr marL="5776">
              <a:spcBef>
                <a:spcPts val="57"/>
              </a:spcBef>
            </a:pPr>
            <a:r>
              <a:rPr sz="1637" spc="-75" dirty="0">
                <a:solidFill>
                  <a:srgbClr val="525252"/>
                </a:solidFill>
                <a:latin typeface="Arial MT"/>
                <a:cs typeface="Arial MT"/>
              </a:rPr>
              <a:t>Sanciones</a:t>
            </a:r>
            <a:r>
              <a:rPr sz="1637" spc="-100" dirty="0">
                <a:solidFill>
                  <a:srgbClr val="525252"/>
                </a:solidFill>
                <a:latin typeface="Arial MT"/>
                <a:cs typeface="Arial MT"/>
              </a:rPr>
              <a:t> </a:t>
            </a:r>
            <a:r>
              <a:rPr sz="1637" spc="-68" dirty="0">
                <a:solidFill>
                  <a:srgbClr val="525252"/>
                </a:solidFill>
                <a:latin typeface="Arial MT"/>
                <a:cs typeface="Arial MT"/>
              </a:rPr>
              <a:t>y</a:t>
            </a:r>
            <a:r>
              <a:rPr sz="1637" spc="-107" dirty="0">
                <a:solidFill>
                  <a:srgbClr val="525252"/>
                </a:solidFill>
                <a:latin typeface="Arial MT"/>
                <a:cs typeface="Arial MT"/>
              </a:rPr>
              <a:t> </a:t>
            </a:r>
            <a:r>
              <a:rPr sz="1637" spc="-59" dirty="0">
                <a:solidFill>
                  <a:srgbClr val="525252"/>
                </a:solidFill>
                <a:latin typeface="Arial MT"/>
                <a:cs typeface="Arial MT"/>
              </a:rPr>
              <a:t>Responsabilidad</a:t>
            </a:r>
            <a:r>
              <a:rPr sz="1637" spc="-98" dirty="0">
                <a:solidFill>
                  <a:srgbClr val="525252"/>
                </a:solidFill>
                <a:latin typeface="Arial MT"/>
                <a:cs typeface="Arial MT"/>
              </a:rPr>
              <a:t> </a:t>
            </a:r>
            <a:r>
              <a:rPr sz="1637" spc="-5" dirty="0">
                <a:solidFill>
                  <a:srgbClr val="525252"/>
                </a:solidFill>
                <a:latin typeface="Arial MT"/>
                <a:cs typeface="Arial MT"/>
              </a:rPr>
              <a:t>penal</a:t>
            </a:r>
            <a:endParaRPr sz="1637" dirty="0">
              <a:solidFill>
                <a:prstClr val="black"/>
              </a:solidFill>
              <a:latin typeface="Arial MT"/>
              <a:cs typeface="Arial MT"/>
            </a:endParaRPr>
          </a:p>
          <a:p>
            <a:pPr>
              <a:spcBef>
                <a:spcPts val="1508"/>
              </a:spcBef>
            </a:pPr>
            <a:endParaRPr sz="1637" dirty="0">
              <a:solidFill>
                <a:prstClr val="black"/>
              </a:solidFill>
              <a:latin typeface="Arial MT"/>
              <a:cs typeface="Arial MT"/>
            </a:endParaRPr>
          </a:p>
          <a:p>
            <a:pPr marL="6354" marR="2310">
              <a:lnSpc>
                <a:spcPct val="100600"/>
              </a:lnSpc>
              <a:tabLst>
                <a:tab pos="216887" algn="l"/>
                <a:tab pos="826540" algn="l"/>
                <a:tab pos="1008194" algn="l"/>
                <a:tab pos="1280819" algn="l"/>
                <a:tab pos="1487310" algn="l"/>
                <a:tab pos="1817983" algn="l"/>
                <a:tab pos="2566548" algn="l"/>
                <a:tab pos="3325220" algn="l"/>
                <a:tab pos="3604487" algn="l"/>
              </a:tabLst>
            </a:pPr>
            <a:r>
              <a:rPr sz="1342" spc="-11" dirty="0">
                <a:solidFill>
                  <a:srgbClr val="525252"/>
                </a:solidFill>
                <a:latin typeface="Arial MT"/>
                <a:cs typeface="Arial MT"/>
              </a:rPr>
              <a:t>El</a:t>
            </a:r>
            <a:r>
              <a:rPr sz="1342" dirty="0">
                <a:solidFill>
                  <a:srgbClr val="525252"/>
                </a:solidFill>
                <a:latin typeface="Arial MT"/>
                <a:cs typeface="Arial MT"/>
              </a:rPr>
              <a:t>	</a:t>
            </a:r>
            <a:r>
              <a:rPr sz="1342" spc="-5" dirty="0">
                <a:solidFill>
                  <a:srgbClr val="525252"/>
                </a:solidFill>
                <a:latin typeface="Arial MT"/>
                <a:cs typeface="Arial MT"/>
              </a:rPr>
              <a:t>artículo</a:t>
            </a:r>
            <a:r>
              <a:rPr sz="1342" dirty="0">
                <a:solidFill>
                  <a:srgbClr val="525252"/>
                </a:solidFill>
                <a:latin typeface="Arial MT"/>
                <a:cs typeface="Arial MT"/>
              </a:rPr>
              <a:t>	</a:t>
            </a:r>
            <a:r>
              <a:rPr sz="1342" spc="-23" dirty="0">
                <a:solidFill>
                  <a:srgbClr val="525252"/>
                </a:solidFill>
                <a:latin typeface="Arial MT"/>
                <a:cs typeface="Arial MT"/>
              </a:rPr>
              <a:t>8</a:t>
            </a:r>
            <a:r>
              <a:rPr sz="1342" dirty="0">
                <a:solidFill>
                  <a:srgbClr val="525252"/>
                </a:solidFill>
                <a:latin typeface="Arial MT"/>
                <a:cs typeface="Arial MT"/>
              </a:rPr>
              <a:t>	</a:t>
            </a:r>
            <a:r>
              <a:rPr sz="1342" spc="-11" dirty="0">
                <a:solidFill>
                  <a:srgbClr val="525252"/>
                </a:solidFill>
                <a:latin typeface="Arial MT"/>
                <a:cs typeface="Arial MT"/>
              </a:rPr>
              <a:t>de</a:t>
            </a:r>
            <a:r>
              <a:rPr sz="1342" dirty="0">
                <a:solidFill>
                  <a:srgbClr val="525252"/>
                </a:solidFill>
                <a:latin typeface="Arial MT"/>
                <a:cs typeface="Arial MT"/>
              </a:rPr>
              <a:t>	</a:t>
            </a:r>
            <a:r>
              <a:rPr sz="1342" spc="-11" dirty="0">
                <a:solidFill>
                  <a:srgbClr val="525252"/>
                </a:solidFill>
                <a:latin typeface="Arial MT"/>
                <a:cs typeface="Arial MT"/>
              </a:rPr>
              <a:t>la</a:t>
            </a:r>
            <a:r>
              <a:rPr sz="1342" dirty="0">
                <a:solidFill>
                  <a:srgbClr val="525252"/>
                </a:solidFill>
                <a:latin typeface="Arial MT"/>
                <a:cs typeface="Arial MT"/>
              </a:rPr>
              <a:t>	</a:t>
            </a:r>
            <a:r>
              <a:rPr sz="1342" spc="-11" dirty="0">
                <a:solidFill>
                  <a:srgbClr val="525252"/>
                </a:solidFill>
                <a:latin typeface="Arial MT"/>
                <a:cs typeface="Arial MT"/>
              </a:rPr>
              <a:t>Ley</a:t>
            </a:r>
            <a:r>
              <a:rPr sz="1342" dirty="0">
                <a:solidFill>
                  <a:srgbClr val="525252"/>
                </a:solidFill>
                <a:latin typeface="Arial MT"/>
                <a:cs typeface="Arial MT"/>
              </a:rPr>
              <a:t>	</a:t>
            </a:r>
            <a:r>
              <a:rPr sz="1342" spc="-5" dirty="0">
                <a:solidFill>
                  <a:srgbClr val="525252"/>
                </a:solidFill>
                <a:latin typeface="Arial MT"/>
                <a:cs typeface="Arial MT"/>
              </a:rPr>
              <a:t>Nº20.393</a:t>
            </a:r>
            <a:r>
              <a:rPr sz="1342" dirty="0">
                <a:solidFill>
                  <a:srgbClr val="525252"/>
                </a:solidFill>
                <a:latin typeface="Arial MT"/>
                <a:cs typeface="Arial MT"/>
              </a:rPr>
              <a:t>	</a:t>
            </a:r>
            <a:r>
              <a:rPr sz="1342" spc="-5" dirty="0">
                <a:solidFill>
                  <a:srgbClr val="525252"/>
                </a:solidFill>
                <a:latin typeface="Arial MT"/>
                <a:cs typeface="Arial MT"/>
              </a:rPr>
              <a:t>establece</a:t>
            </a:r>
            <a:r>
              <a:rPr sz="1342" dirty="0">
                <a:solidFill>
                  <a:srgbClr val="525252"/>
                </a:solidFill>
                <a:latin typeface="Arial MT"/>
                <a:cs typeface="Arial MT"/>
              </a:rPr>
              <a:t>	</a:t>
            </a:r>
            <a:r>
              <a:rPr sz="1342" spc="-11" dirty="0">
                <a:solidFill>
                  <a:srgbClr val="525252"/>
                </a:solidFill>
                <a:latin typeface="Arial MT"/>
                <a:cs typeface="Arial MT"/>
              </a:rPr>
              <a:t>las</a:t>
            </a:r>
            <a:r>
              <a:rPr sz="1342" dirty="0">
                <a:solidFill>
                  <a:srgbClr val="525252"/>
                </a:solidFill>
                <a:latin typeface="Arial MT"/>
                <a:cs typeface="Arial MT"/>
              </a:rPr>
              <a:t>	</a:t>
            </a:r>
            <a:r>
              <a:rPr sz="1342" spc="-48" dirty="0">
                <a:solidFill>
                  <a:srgbClr val="525252"/>
                </a:solidFill>
                <a:latin typeface="Arial MT"/>
                <a:cs typeface="Arial MT"/>
              </a:rPr>
              <a:t>siguientes </a:t>
            </a:r>
            <a:r>
              <a:rPr sz="1342" spc="-16" dirty="0">
                <a:solidFill>
                  <a:srgbClr val="525252"/>
                </a:solidFill>
                <a:latin typeface="Arial MT"/>
                <a:cs typeface="Arial MT"/>
              </a:rPr>
              <a:t>sanciones:</a:t>
            </a:r>
            <a:endParaRPr sz="1342" dirty="0">
              <a:solidFill>
                <a:prstClr val="black"/>
              </a:solidFill>
              <a:latin typeface="Arial MT"/>
              <a:cs typeface="Arial MT"/>
            </a:endParaRPr>
          </a:p>
          <a:p>
            <a:pPr>
              <a:spcBef>
                <a:spcPts val="77"/>
              </a:spcBef>
            </a:pPr>
            <a:endParaRPr sz="1342" dirty="0">
              <a:solidFill>
                <a:prstClr val="black"/>
              </a:solidFill>
              <a:latin typeface="Arial MT"/>
              <a:cs typeface="Arial MT"/>
            </a:endParaRPr>
          </a:p>
          <a:p>
            <a:pPr marL="6354" marR="9242" indent="223530" algn="just">
              <a:lnSpc>
                <a:spcPct val="100600"/>
              </a:lnSpc>
              <a:buFontTx/>
              <a:buAutoNum type="arabicParenR"/>
              <a:tabLst>
                <a:tab pos="229883" algn="l"/>
              </a:tabLst>
            </a:pPr>
            <a:r>
              <a:rPr sz="1342" spc="-5" dirty="0">
                <a:solidFill>
                  <a:srgbClr val="525252"/>
                </a:solidFill>
                <a:latin typeface="Arial MT"/>
                <a:cs typeface="Arial MT"/>
              </a:rPr>
              <a:t>Disolución</a:t>
            </a:r>
            <a:r>
              <a:rPr sz="1342" spc="130" dirty="0">
                <a:solidFill>
                  <a:srgbClr val="525252"/>
                </a:solidFill>
                <a:latin typeface="Arial MT"/>
                <a:cs typeface="Arial MT"/>
              </a:rPr>
              <a:t> </a:t>
            </a:r>
            <a:r>
              <a:rPr sz="1342" dirty="0">
                <a:solidFill>
                  <a:srgbClr val="525252"/>
                </a:solidFill>
                <a:latin typeface="Arial MT"/>
                <a:cs typeface="Arial MT"/>
              </a:rPr>
              <a:t>de</a:t>
            </a:r>
            <a:r>
              <a:rPr sz="1342" spc="134" dirty="0">
                <a:solidFill>
                  <a:srgbClr val="525252"/>
                </a:solidFill>
                <a:latin typeface="Arial MT"/>
                <a:cs typeface="Arial MT"/>
              </a:rPr>
              <a:t> </a:t>
            </a:r>
            <a:r>
              <a:rPr sz="1342" dirty="0">
                <a:solidFill>
                  <a:srgbClr val="525252"/>
                </a:solidFill>
                <a:latin typeface="Arial MT"/>
                <a:cs typeface="Arial MT"/>
              </a:rPr>
              <a:t>la</a:t>
            </a:r>
            <a:r>
              <a:rPr sz="1342" spc="132" dirty="0">
                <a:solidFill>
                  <a:srgbClr val="525252"/>
                </a:solidFill>
                <a:latin typeface="Arial MT"/>
                <a:cs typeface="Arial MT"/>
              </a:rPr>
              <a:t> </a:t>
            </a:r>
            <a:r>
              <a:rPr sz="1342" dirty="0">
                <a:solidFill>
                  <a:srgbClr val="525252"/>
                </a:solidFill>
                <a:latin typeface="Arial MT"/>
                <a:cs typeface="Arial MT"/>
              </a:rPr>
              <a:t>persona</a:t>
            </a:r>
            <a:r>
              <a:rPr sz="1342" spc="139" dirty="0">
                <a:solidFill>
                  <a:srgbClr val="525252"/>
                </a:solidFill>
                <a:latin typeface="Arial MT"/>
                <a:cs typeface="Arial MT"/>
              </a:rPr>
              <a:t> </a:t>
            </a:r>
            <a:r>
              <a:rPr sz="1342" dirty="0">
                <a:solidFill>
                  <a:srgbClr val="525252"/>
                </a:solidFill>
                <a:latin typeface="Arial MT"/>
                <a:cs typeface="Arial MT"/>
              </a:rPr>
              <a:t>jurídica</a:t>
            </a:r>
            <a:r>
              <a:rPr sz="1342" spc="134" dirty="0">
                <a:solidFill>
                  <a:srgbClr val="525252"/>
                </a:solidFill>
                <a:latin typeface="Arial MT"/>
                <a:cs typeface="Arial MT"/>
              </a:rPr>
              <a:t> </a:t>
            </a:r>
            <a:r>
              <a:rPr sz="1342" spc="43" dirty="0">
                <a:solidFill>
                  <a:srgbClr val="525252"/>
                </a:solidFill>
                <a:latin typeface="Arial MT"/>
                <a:cs typeface="Arial MT"/>
              </a:rPr>
              <a:t>o</a:t>
            </a:r>
            <a:r>
              <a:rPr sz="1342" spc="136" dirty="0">
                <a:solidFill>
                  <a:srgbClr val="525252"/>
                </a:solidFill>
                <a:latin typeface="Arial MT"/>
                <a:cs typeface="Arial MT"/>
              </a:rPr>
              <a:t> </a:t>
            </a:r>
            <a:r>
              <a:rPr sz="1342" spc="-18" dirty="0">
                <a:solidFill>
                  <a:srgbClr val="525252"/>
                </a:solidFill>
                <a:latin typeface="Arial MT"/>
                <a:cs typeface="Arial MT"/>
              </a:rPr>
              <a:t>cancelación</a:t>
            </a:r>
            <a:r>
              <a:rPr sz="1342" spc="134" dirty="0">
                <a:solidFill>
                  <a:srgbClr val="525252"/>
                </a:solidFill>
                <a:latin typeface="Arial MT"/>
                <a:cs typeface="Arial MT"/>
              </a:rPr>
              <a:t> </a:t>
            </a:r>
            <a:r>
              <a:rPr sz="1342" dirty="0">
                <a:solidFill>
                  <a:srgbClr val="525252"/>
                </a:solidFill>
                <a:latin typeface="Arial MT"/>
                <a:cs typeface="Arial MT"/>
              </a:rPr>
              <a:t>de</a:t>
            </a:r>
            <a:r>
              <a:rPr sz="1342" spc="134" dirty="0">
                <a:solidFill>
                  <a:srgbClr val="525252"/>
                </a:solidFill>
                <a:latin typeface="Arial MT"/>
                <a:cs typeface="Arial MT"/>
              </a:rPr>
              <a:t> </a:t>
            </a:r>
            <a:r>
              <a:rPr sz="1342" spc="-11" dirty="0">
                <a:solidFill>
                  <a:srgbClr val="525252"/>
                </a:solidFill>
                <a:latin typeface="Arial MT"/>
                <a:cs typeface="Arial MT"/>
              </a:rPr>
              <a:t>la </a:t>
            </a:r>
            <a:r>
              <a:rPr sz="1342" spc="-39" dirty="0">
                <a:solidFill>
                  <a:srgbClr val="525252"/>
                </a:solidFill>
                <a:latin typeface="Arial MT"/>
                <a:cs typeface="Arial MT"/>
              </a:rPr>
              <a:t>personalidad</a:t>
            </a:r>
            <a:r>
              <a:rPr sz="1342" spc="-86" dirty="0">
                <a:solidFill>
                  <a:srgbClr val="525252"/>
                </a:solidFill>
                <a:latin typeface="Arial MT"/>
                <a:cs typeface="Arial MT"/>
              </a:rPr>
              <a:t> </a:t>
            </a:r>
            <a:r>
              <a:rPr sz="1342" spc="-5" dirty="0">
                <a:solidFill>
                  <a:srgbClr val="525252"/>
                </a:solidFill>
                <a:latin typeface="Arial MT"/>
                <a:cs typeface="Arial MT"/>
              </a:rPr>
              <a:t>jurídica.</a:t>
            </a:r>
            <a:endParaRPr sz="1342" dirty="0">
              <a:solidFill>
                <a:prstClr val="black"/>
              </a:solidFill>
              <a:latin typeface="Arial MT"/>
              <a:cs typeface="Arial MT"/>
            </a:endParaRPr>
          </a:p>
          <a:p>
            <a:pPr>
              <a:spcBef>
                <a:spcPts val="77"/>
              </a:spcBef>
              <a:buClr>
                <a:srgbClr val="525252"/>
              </a:buClr>
              <a:buFont typeface="Arial MT"/>
              <a:buAutoNum type="arabicParenR"/>
            </a:pPr>
            <a:endParaRPr sz="1342" dirty="0">
              <a:solidFill>
                <a:prstClr val="black"/>
              </a:solidFill>
              <a:latin typeface="Arial MT"/>
              <a:cs typeface="Arial MT"/>
            </a:endParaRPr>
          </a:p>
          <a:p>
            <a:pPr marL="6354" marR="2310" indent="228439" algn="just">
              <a:lnSpc>
                <a:spcPct val="100600"/>
              </a:lnSpc>
              <a:buFontTx/>
              <a:buAutoNum type="arabicParenR"/>
              <a:tabLst>
                <a:tab pos="234793" algn="l"/>
              </a:tabLst>
            </a:pPr>
            <a:r>
              <a:rPr sz="1342" dirty="0">
                <a:solidFill>
                  <a:srgbClr val="525252"/>
                </a:solidFill>
                <a:latin typeface="Arial MT"/>
                <a:cs typeface="Arial MT"/>
              </a:rPr>
              <a:t>Prohibición</a:t>
            </a:r>
            <a:r>
              <a:rPr sz="1342" spc="177" dirty="0">
                <a:solidFill>
                  <a:srgbClr val="525252"/>
                </a:solidFill>
                <a:latin typeface="Arial MT"/>
                <a:cs typeface="Arial MT"/>
              </a:rPr>
              <a:t> </a:t>
            </a:r>
            <a:r>
              <a:rPr sz="1342" dirty="0">
                <a:solidFill>
                  <a:srgbClr val="525252"/>
                </a:solidFill>
                <a:latin typeface="Arial MT"/>
                <a:cs typeface="Arial MT"/>
              </a:rPr>
              <a:t>temporal</a:t>
            </a:r>
            <a:r>
              <a:rPr sz="1342" spc="180" dirty="0">
                <a:solidFill>
                  <a:srgbClr val="525252"/>
                </a:solidFill>
                <a:latin typeface="Arial MT"/>
                <a:cs typeface="Arial MT"/>
              </a:rPr>
              <a:t> </a:t>
            </a:r>
            <a:r>
              <a:rPr sz="1342" spc="43" dirty="0">
                <a:solidFill>
                  <a:srgbClr val="525252"/>
                </a:solidFill>
                <a:latin typeface="Arial MT"/>
                <a:cs typeface="Arial MT"/>
              </a:rPr>
              <a:t>o</a:t>
            </a:r>
            <a:r>
              <a:rPr sz="1342" spc="182" dirty="0">
                <a:solidFill>
                  <a:srgbClr val="525252"/>
                </a:solidFill>
                <a:latin typeface="Arial MT"/>
                <a:cs typeface="Arial MT"/>
              </a:rPr>
              <a:t> </a:t>
            </a:r>
            <a:r>
              <a:rPr sz="1342" dirty="0">
                <a:solidFill>
                  <a:srgbClr val="525252"/>
                </a:solidFill>
                <a:latin typeface="Arial MT"/>
                <a:cs typeface="Arial MT"/>
              </a:rPr>
              <a:t>perpetua</a:t>
            </a:r>
            <a:r>
              <a:rPr sz="1342" spc="177" dirty="0">
                <a:solidFill>
                  <a:srgbClr val="525252"/>
                </a:solidFill>
                <a:latin typeface="Arial MT"/>
                <a:cs typeface="Arial MT"/>
              </a:rPr>
              <a:t> </a:t>
            </a:r>
            <a:r>
              <a:rPr sz="1342" dirty="0">
                <a:solidFill>
                  <a:srgbClr val="525252"/>
                </a:solidFill>
                <a:latin typeface="Arial MT"/>
                <a:cs typeface="Arial MT"/>
              </a:rPr>
              <a:t>de</a:t>
            </a:r>
            <a:r>
              <a:rPr sz="1342" spc="180" dirty="0">
                <a:solidFill>
                  <a:srgbClr val="525252"/>
                </a:solidFill>
                <a:latin typeface="Arial MT"/>
                <a:cs typeface="Arial MT"/>
              </a:rPr>
              <a:t> </a:t>
            </a:r>
            <a:r>
              <a:rPr sz="1342" dirty="0">
                <a:solidFill>
                  <a:srgbClr val="525252"/>
                </a:solidFill>
                <a:latin typeface="Arial MT"/>
                <a:cs typeface="Arial MT"/>
              </a:rPr>
              <a:t>celebrar</a:t>
            </a:r>
            <a:r>
              <a:rPr sz="1342" spc="180" dirty="0">
                <a:solidFill>
                  <a:srgbClr val="525252"/>
                </a:solidFill>
                <a:latin typeface="Arial MT"/>
                <a:cs typeface="Arial MT"/>
              </a:rPr>
              <a:t> </a:t>
            </a:r>
            <a:r>
              <a:rPr sz="1342" dirty="0">
                <a:solidFill>
                  <a:srgbClr val="525252"/>
                </a:solidFill>
                <a:latin typeface="Arial MT"/>
                <a:cs typeface="Arial MT"/>
              </a:rPr>
              <a:t>actos</a:t>
            </a:r>
            <a:r>
              <a:rPr sz="1342" spc="180" dirty="0">
                <a:solidFill>
                  <a:srgbClr val="525252"/>
                </a:solidFill>
                <a:latin typeface="Arial MT"/>
                <a:cs typeface="Arial MT"/>
              </a:rPr>
              <a:t> </a:t>
            </a:r>
            <a:r>
              <a:rPr sz="1342" spc="-23" dirty="0">
                <a:solidFill>
                  <a:srgbClr val="525252"/>
                </a:solidFill>
                <a:latin typeface="Arial MT"/>
                <a:cs typeface="Arial MT"/>
              </a:rPr>
              <a:t>y </a:t>
            </a:r>
            <a:r>
              <a:rPr sz="1342" spc="-27" dirty="0">
                <a:solidFill>
                  <a:srgbClr val="525252"/>
                </a:solidFill>
                <a:latin typeface="Arial MT"/>
                <a:cs typeface="Arial MT"/>
              </a:rPr>
              <a:t>contratos</a:t>
            </a:r>
            <a:r>
              <a:rPr sz="1342" spc="-121" dirty="0">
                <a:solidFill>
                  <a:srgbClr val="525252"/>
                </a:solidFill>
                <a:latin typeface="Arial MT"/>
                <a:cs typeface="Arial MT"/>
              </a:rPr>
              <a:t> </a:t>
            </a:r>
            <a:r>
              <a:rPr sz="1342" spc="-23" dirty="0">
                <a:solidFill>
                  <a:srgbClr val="525252"/>
                </a:solidFill>
                <a:latin typeface="Arial MT"/>
                <a:cs typeface="Arial MT"/>
              </a:rPr>
              <a:t>con</a:t>
            </a:r>
            <a:r>
              <a:rPr sz="1342" spc="-116" dirty="0">
                <a:solidFill>
                  <a:srgbClr val="525252"/>
                </a:solidFill>
                <a:latin typeface="Arial MT"/>
                <a:cs typeface="Arial MT"/>
              </a:rPr>
              <a:t> </a:t>
            </a:r>
            <a:r>
              <a:rPr sz="1342" spc="-30" dirty="0">
                <a:solidFill>
                  <a:srgbClr val="525252"/>
                </a:solidFill>
                <a:latin typeface="Arial MT"/>
                <a:cs typeface="Arial MT"/>
              </a:rPr>
              <a:t>el</a:t>
            </a:r>
            <a:r>
              <a:rPr sz="1342" spc="-121" dirty="0">
                <a:solidFill>
                  <a:srgbClr val="525252"/>
                </a:solidFill>
                <a:latin typeface="Arial MT"/>
                <a:cs typeface="Arial MT"/>
              </a:rPr>
              <a:t> </a:t>
            </a:r>
            <a:r>
              <a:rPr sz="1342" spc="-5" dirty="0">
                <a:solidFill>
                  <a:srgbClr val="525252"/>
                </a:solidFill>
                <a:latin typeface="Arial MT"/>
                <a:cs typeface="Arial MT"/>
              </a:rPr>
              <a:t>Estado.</a:t>
            </a:r>
            <a:endParaRPr sz="1342" dirty="0">
              <a:solidFill>
                <a:prstClr val="black"/>
              </a:solidFill>
              <a:latin typeface="Arial MT"/>
              <a:cs typeface="Arial MT"/>
            </a:endParaRPr>
          </a:p>
          <a:p>
            <a:pPr>
              <a:spcBef>
                <a:spcPts val="77"/>
              </a:spcBef>
              <a:buClr>
                <a:srgbClr val="525252"/>
              </a:buClr>
              <a:buFont typeface="Arial MT"/>
              <a:buAutoNum type="arabicParenR"/>
            </a:pPr>
            <a:endParaRPr sz="1342" dirty="0">
              <a:solidFill>
                <a:prstClr val="black"/>
              </a:solidFill>
              <a:latin typeface="Arial MT"/>
              <a:cs typeface="Arial MT"/>
            </a:endParaRPr>
          </a:p>
          <a:p>
            <a:pPr marL="6354" marR="2310" indent="227862" algn="just">
              <a:lnSpc>
                <a:spcPct val="100600"/>
              </a:lnSpc>
              <a:buFontTx/>
              <a:buAutoNum type="arabicParenR"/>
              <a:tabLst>
                <a:tab pos="234215" algn="l"/>
              </a:tabLst>
            </a:pPr>
            <a:r>
              <a:rPr sz="1342" spc="-45" dirty="0">
                <a:solidFill>
                  <a:srgbClr val="525252"/>
                </a:solidFill>
                <a:latin typeface="Arial MT"/>
                <a:cs typeface="Arial MT"/>
              </a:rPr>
              <a:t>Pérdida</a:t>
            </a:r>
            <a:r>
              <a:rPr sz="1342" spc="-50" dirty="0">
                <a:solidFill>
                  <a:srgbClr val="525252"/>
                </a:solidFill>
                <a:latin typeface="Arial MT"/>
                <a:cs typeface="Arial MT"/>
              </a:rPr>
              <a:t> </a:t>
            </a:r>
            <a:r>
              <a:rPr sz="1342" spc="-43" dirty="0">
                <a:solidFill>
                  <a:srgbClr val="525252"/>
                </a:solidFill>
                <a:latin typeface="Arial MT"/>
                <a:cs typeface="Arial MT"/>
              </a:rPr>
              <a:t>parcial</a:t>
            </a:r>
            <a:r>
              <a:rPr sz="1342" spc="-45" dirty="0">
                <a:solidFill>
                  <a:srgbClr val="525252"/>
                </a:solidFill>
                <a:latin typeface="Arial MT"/>
                <a:cs typeface="Arial MT"/>
              </a:rPr>
              <a:t> </a:t>
            </a:r>
            <a:r>
              <a:rPr sz="1342" spc="43" dirty="0">
                <a:solidFill>
                  <a:srgbClr val="525252"/>
                </a:solidFill>
                <a:latin typeface="Arial MT"/>
                <a:cs typeface="Arial MT"/>
              </a:rPr>
              <a:t>o</a:t>
            </a:r>
            <a:r>
              <a:rPr sz="1342" spc="-39" dirty="0">
                <a:solidFill>
                  <a:srgbClr val="525252"/>
                </a:solidFill>
                <a:latin typeface="Arial MT"/>
                <a:cs typeface="Arial MT"/>
              </a:rPr>
              <a:t> </a:t>
            </a:r>
            <a:r>
              <a:rPr sz="1342" spc="-5" dirty="0">
                <a:solidFill>
                  <a:srgbClr val="525252"/>
                </a:solidFill>
                <a:latin typeface="Arial MT"/>
                <a:cs typeface="Arial MT"/>
              </a:rPr>
              <a:t>total</a:t>
            </a:r>
            <a:r>
              <a:rPr sz="1342" spc="-41" dirty="0">
                <a:solidFill>
                  <a:srgbClr val="525252"/>
                </a:solidFill>
                <a:latin typeface="Arial MT"/>
                <a:cs typeface="Arial MT"/>
              </a:rPr>
              <a:t> </a:t>
            </a:r>
            <a:r>
              <a:rPr sz="1342" dirty="0">
                <a:solidFill>
                  <a:srgbClr val="525252"/>
                </a:solidFill>
                <a:latin typeface="Arial MT"/>
                <a:cs typeface="Arial MT"/>
              </a:rPr>
              <a:t>de</a:t>
            </a:r>
            <a:r>
              <a:rPr sz="1342" spc="-41" dirty="0">
                <a:solidFill>
                  <a:srgbClr val="525252"/>
                </a:solidFill>
                <a:latin typeface="Arial MT"/>
                <a:cs typeface="Arial MT"/>
              </a:rPr>
              <a:t> </a:t>
            </a:r>
            <a:r>
              <a:rPr sz="1342" spc="-45" dirty="0">
                <a:solidFill>
                  <a:srgbClr val="525252"/>
                </a:solidFill>
                <a:latin typeface="Arial MT"/>
                <a:cs typeface="Arial MT"/>
              </a:rPr>
              <a:t>beneficios</a:t>
            </a:r>
            <a:r>
              <a:rPr sz="1342" spc="-39" dirty="0">
                <a:solidFill>
                  <a:srgbClr val="525252"/>
                </a:solidFill>
                <a:latin typeface="Arial MT"/>
                <a:cs typeface="Arial MT"/>
              </a:rPr>
              <a:t> </a:t>
            </a:r>
            <a:r>
              <a:rPr sz="1342" spc="-70" dirty="0">
                <a:solidFill>
                  <a:srgbClr val="525252"/>
                </a:solidFill>
                <a:latin typeface="Arial MT"/>
                <a:cs typeface="Arial MT"/>
              </a:rPr>
              <a:t>fiscales</a:t>
            </a:r>
            <a:r>
              <a:rPr sz="1342" spc="-25" dirty="0">
                <a:solidFill>
                  <a:srgbClr val="525252"/>
                </a:solidFill>
                <a:latin typeface="Arial MT"/>
                <a:cs typeface="Arial MT"/>
              </a:rPr>
              <a:t> </a:t>
            </a:r>
            <a:r>
              <a:rPr sz="1342" spc="43" dirty="0">
                <a:solidFill>
                  <a:srgbClr val="525252"/>
                </a:solidFill>
                <a:latin typeface="Arial MT"/>
                <a:cs typeface="Arial MT"/>
              </a:rPr>
              <a:t>o</a:t>
            </a:r>
            <a:r>
              <a:rPr sz="1342" spc="-36" dirty="0">
                <a:solidFill>
                  <a:srgbClr val="525252"/>
                </a:solidFill>
                <a:latin typeface="Arial MT"/>
                <a:cs typeface="Arial MT"/>
              </a:rPr>
              <a:t> </a:t>
            </a:r>
            <a:r>
              <a:rPr sz="1342" spc="-5" dirty="0">
                <a:solidFill>
                  <a:srgbClr val="525252"/>
                </a:solidFill>
                <a:latin typeface="Arial MT"/>
                <a:cs typeface="Arial MT"/>
              </a:rPr>
              <a:t>prohibición </a:t>
            </a:r>
            <a:r>
              <a:rPr sz="1342" dirty="0">
                <a:solidFill>
                  <a:srgbClr val="525252"/>
                </a:solidFill>
                <a:latin typeface="Arial MT"/>
                <a:cs typeface="Arial MT"/>
              </a:rPr>
              <a:t>absoluta</a:t>
            </a:r>
            <a:r>
              <a:rPr sz="1342" spc="-16" dirty="0">
                <a:solidFill>
                  <a:srgbClr val="525252"/>
                </a:solidFill>
                <a:latin typeface="Arial MT"/>
                <a:cs typeface="Arial MT"/>
              </a:rPr>
              <a:t>  </a:t>
            </a:r>
            <a:r>
              <a:rPr sz="1342" dirty="0">
                <a:solidFill>
                  <a:srgbClr val="525252"/>
                </a:solidFill>
                <a:latin typeface="Arial MT"/>
                <a:cs typeface="Arial MT"/>
              </a:rPr>
              <a:t>de</a:t>
            </a:r>
            <a:r>
              <a:rPr sz="1342" spc="-18" dirty="0">
                <a:solidFill>
                  <a:srgbClr val="525252"/>
                </a:solidFill>
                <a:latin typeface="Arial MT"/>
                <a:cs typeface="Arial MT"/>
              </a:rPr>
              <a:t>  </a:t>
            </a:r>
            <a:r>
              <a:rPr sz="1342" dirty="0">
                <a:solidFill>
                  <a:srgbClr val="525252"/>
                </a:solidFill>
                <a:latin typeface="Arial MT"/>
                <a:cs typeface="Arial MT"/>
              </a:rPr>
              <a:t>recepción</a:t>
            </a:r>
            <a:r>
              <a:rPr sz="1342" spc="-14" dirty="0">
                <a:solidFill>
                  <a:srgbClr val="525252"/>
                </a:solidFill>
                <a:latin typeface="Arial MT"/>
                <a:cs typeface="Arial MT"/>
              </a:rPr>
              <a:t>  </a:t>
            </a:r>
            <a:r>
              <a:rPr sz="1342" dirty="0">
                <a:solidFill>
                  <a:srgbClr val="525252"/>
                </a:solidFill>
                <a:latin typeface="Arial MT"/>
                <a:cs typeface="Arial MT"/>
              </a:rPr>
              <a:t>de</a:t>
            </a:r>
            <a:r>
              <a:rPr sz="1342" spc="-16" dirty="0">
                <a:solidFill>
                  <a:srgbClr val="525252"/>
                </a:solidFill>
                <a:latin typeface="Arial MT"/>
                <a:cs typeface="Arial MT"/>
              </a:rPr>
              <a:t>  </a:t>
            </a:r>
            <a:r>
              <a:rPr sz="1342" dirty="0">
                <a:solidFill>
                  <a:srgbClr val="525252"/>
                </a:solidFill>
                <a:latin typeface="Arial MT"/>
                <a:cs typeface="Arial MT"/>
              </a:rPr>
              <a:t>los</a:t>
            </a:r>
            <a:r>
              <a:rPr sz="1342" spc="-18" dirty="0">
                <a:solidFill>
                  <a:srgbClr val="525252"/>
                </a:solidFill>
                <a:latin typeface="Arial MT"/>
                <a:cs typeface="Arial MT"/>
              </a:rPr>
              <a:t>  </a:t>
            </a:r>
            <a:r>
              <a:rPr sz="1342" dirty="0">
                <a:solidFill>
                  <a:srgbClr val="525252"/>
                </a:solidFill>
                <a:latin typeface="Arial MT"/>
                <a:cs typeface="Arial MT"/>
              </a:rPr>
              <a:t>mismos</a:t>
            </a:r>
            <a:r>
              <a:rPr sz="1342" spc="-16" dirty="0">
                <a:solidFill>
                  <a:srgbClr val="525252"/>
                </a:solidFill>
                <a:latin typeface="Arial MT"/>
                <a:cs typeface="Arial MT"/>
              </a:rPr>
              <a:t>  </a:t>
            </a:r>
            <a:r>
              <a:rPr sz="1342" dirty="0">
                <a:solidFill>
                  <a:srgbClr val="525252"/>
                </a:solidFill>
                <a:latin typeface="Arial MT"/>
                <a:cs typeface="Arial MT"/>
              </a:rPr>
              <a:t>por</a:t>
            </a:r>
            <a:r>
              <a:rPr sz="1342" spc="-16" dirty="0">
                <a:solidFill>
                  <a:srgbClr val="525252"/>
                </a:solidFill>
                <a:latin typeface="Arial MT"/>
                <a:cs typeface="Arial MT"/>
              </a:rPr>
              <a:t>  </a:t>
            </a:r>
            <a:r>
              <a:rPr sz="1342" dirty="0">
                <a:solidFill>
                  <a:srgbClr val="525252"/>
                </a:solidFill>
                <a:latin typeface="Arial MT"/>
                <a:cs typeface="Arial MT"/>
              </a:rPr>
              <a:t>un</a:t>
            </a:r>
            <a:r>
              <a:rPr sz="1342" spc="-16" dirty="0">
                <a:solidFill>
                  <a:srgbClr val="525252"/>
                </a:solidFill>
                <a:latin typeface="Arial MT"/>
                <a:cs typeface="Arial MT"/>
              </a:rPr>
              <a:t>  </a:t>
            </a:r>
            <a:r>
              <a:rPr sz="1342" spc="-5" dirty="0">
                <a:solidFill>
                  <a:srgbClr val="525252"/>
                </a:solidFill>
                <a:latin typeface="Arial MT"/>
                <a:cs typeface="Arial MT"/>
              </a:rPr>
              <a:t>período determinado.</a:t>
            </a:r>
            <a:endParaRPr sz="1342" dirty="0">
              <a:solidFill>
                <a:prstClr val="black"/>
              </a:solidFill>
              <a:latin typeface="Arial MT"/>
              <a:cs typeface="Arial MT"/>
            </a:endParaRPr>
          </a:p>
          <a:p>
            <a:pPr>
              <a:spcBef>
                <a:spcPts val="89"/>
              </a:spcBef>
              <a:buClr>
                <a:srgbClr val="525252"/>
              </a:buClr>
              <a:buFont typeface="Arial MT"/>
              <a:buAutoNum type="arabicParenR"/>
            </a:pPr>
            <a:endParaRPr sz="1342" dirty="0">
              <a:solidFill>
                <a:prstClr val="black"/>
              </a:solidFill>
              <a:latin typeface="Arial MT"/>
              <a:cs typeface="Arial MT"/>
            </a:endParaRPr>
          </a:p>
          <a:p>
            <a:pPr marL="211111" indent="-204758" algn="just">
              <a:buFontTx/>
              <a:buAutoNum type="arabicParenR"/>
              <a:tabLst>
                <a:tab pos="211111" algn="l"/>
              </a:tabLst>
            </a:pPr>
            <a:r>
              <a:rPr sz="1342" spc="-23" dirty="0">
                <a:solidFill>
                  <a:srgbClr val="525252"/>
                </a:solidFill>
                <a:latin typeface="Arial MT"/>
                <a:cs typeface="Arial MT"/>
              </a:rPr>
              <a:t>Multa</a:t>
            </a:r>
            <a:r>
              <a:rPr sz="1342" spc="-123" dirty="0">
                <a:solidFill>
                  <a:srgbClr val="525252"/>
                </a:solidFill>
                <a:latin typeface="Arial MT"/>
                <a:cs typeface="Arial MT"/>
              </a:rPr>
              <a:t> </a:t>
            </a:r>
            <a:r>
              <a:rPr sz="1342" spc="-34" dirty="0">
                <a:solidFill>
                  <a:srgbClr val="525252"/>
                </a:solidFill>
                <a:latin typeface="Arial MT"/>
                <a:cs typeface="Arial MT"/>
              </a:rPr>
              <a:t>a</a:t>
            </a:r>
            <a:r>
              <a:rPr sz="1342" spc="-114" dirty="0">
                <a:solidFill>
                  <a:srgbClr val="525252"/>
                </a:solidFill>
                <a:latin typeface="Arial MT"/>
                <a:cs typeface="Arial MT"/>
              </a:rPr>
              <a:t> </a:t>
            </a:r>
            <a:r>
              <a:rPr sz="1342" spc="-39" dirty="0">
                <a:solidFill>
                  <a:srgbClr val="525252"/>
                </a:solidFill>
                <a:latin typeface="Arial MT"/>
                <a:cs typeface="Arial MT"/>
              </a:rPr>
              <a:t>beneficio</a:t>
            </a:r>
            <a:r>
              <a:rPr sz="1342" spc="-123" dirty="0">
                <a:solidFill>
                  <a:srgbClr val="525252"/>
                </a:solidFill>
                <a:latin typeface="Arial MT"/>
                <a:cs typeface="Arial MT"/>
              </a:rPr>
              <a:t> </a:t>
            </a:r>
            <a:r>
              <a:rPr sz="1342" spc="-5" dirty="0">
                <a:solidFill>
                  <a:srgbClr val="525252"/>
                </a:solidFill>
                <a:latin typeface="Arial MT"/>
                <a:cs typeface="Arial MT"/>
              </a:rPr>
              <a:t>fiscal.</a:t>
            </a:r>
            <a:endParaRPr sz="1342" dirty="0">
              <a:solidFill>
                <a:prstClr val="black"/>
              </a:solidFill>
              <a:latin typeface="Arial MT"/>
              <a:cs typeface="Arial MT"/>
            </a:endParaRPr>
          </a:p>
          <a:p>
            <a:pPr>
              <a:spcBef>
                <a:spcPts val="77"/>
              </a:spcBef>
              <a:buClr>
                <a:srgbClr val="525252"/>
              </a:buClr>
              <a:buFont typeface="Arial MT"/>
              <a:buAutoNum type="arabicParenR"/>
            </a:pPr>
            <a:endParaRPr sz="1342" dirty="0">
              <a:solidFill>
                <a:prstClr val="black"/>
              </a:solidFill>
              <a:latin typeface="Arial MT"/>
              <a:cs typeface="Arial MT"/>
            </a:endParaRPr>
          </a:p>
          <a:p>
            <a:pPr marL="6354" marR="2310" indent="235948" algn="just">
              <a:lnSpc>
                <a:spcPct val="100600"/>
              </a:lnSpc>
              <a:buFontTx/>
              <a:buAutoNum type="arabicParenR"/>
              <a:tabLst>
                <a:tab pos="242302" algn="l"/>
              </a:tabLst>
            </a:pPr>
            <a:r>
              <a:rPr sz="1342" dirty="0">
                <a:solidFill>
                  <a:srgbClr val="525252"/>
                </a:solidFill>
                <a:latin typeface="Arial MT"/>
                <a:cs typeface="Arial MT"/>
              </a:rPr>
              <a:t>Las</a:t>
            </a:r>
            <a:r>
              <a:rPr sz="1342" spc="184" dirty="0">
                <a:solidFill>
                  <a:srgbClr val="525252"/>
                </a:solidFill>
                <a:latin typeface="Arial MT"/>
                <a:cs typeface="Arial MT"/>
              </a:rPr>
              <a:t> </a:t>
            </a:r>
            <a:r>
              <a:rPr sz="1342" dirty="0">
                <a:solidFill>
                  <a:srgbClr val="525252"/>
                </a:solidFill>
                <a:latin typeface="Arial MT"/>
                <a:cs typeface="Arial MT"/>
              </a:rPr>
              <a:t>penas</a:t>
            </a:r>
            <a:r>
              <a:rPr sz="1342" spc="189" dirty="0">
                <a:solidFill>
                  <a:srgbClr val="525252"/>
                </a:solidFill>
                <a:latin typeface="Arial MT"/>
                <a:cs typeface="Arial MT"/>
              </a:rPr>
              <a:t> </a:t>
            </a:r>
            <a:r>
              <a:rPr sz="1342" spc="-14" dirty="0">
                <a:solidFill>
                  <a:srgbClr val="525252"/>
                </a:solidFill>
                <a:latin typeface="Arial MT"/>
                <a:cs typeface="Arial MT"/>
              </a:rPr>
              <a:t>accesorias</a:t>
            </a:r>
            <a:r>
              <a:rPr sz="1342" spc="189" dirty="0">
                <a:solidFill>
                  <a:srgbClr val="525252"/>
                </a:solidFill>
                <a:latin typeface="Arial MT"/>
                <a:cs typeface="Arial MT"/>
              </a:rPr>
              <a:t> </a:t>
            </a:r>
            <a:r>
              <a:rPr sz="1342" dirty="0">
                <a:solidFill>
                  <a:srgbClr val="525252"/>
                </a:solidFill>
                <a:latin typeface="Arial MT"/>
                <a:cs typeface="Arial MT"/>
              </a:rPr>
              <a:t>previstas</a:t>
            </a:r>
            <a:r>
              <a:rPr sz="1342" spc="189" dirty="0">
                <a:solidFill>
                  <a:srgbClr val="525252"/>
                </a:solidFill>
                <a:latin typeface="Arial MT"/>
                <a:cs typeface="Arial MT"/>
              </a:rPr>
              <a:t> </a:t>
            </a:r>
            <a:r>
              <a:rPr sz="1342" dirty="0">
                <a:solidFill>
                  <a:srgbClr val="525252"/>
                </a:solidFill>
                <a:latin typeface="Arial MT"/>
                <a:cs typeface="Arial MT"/>
              </a:rPr>
              <a:t>en</a:t>
            </a:r>
            <a:r>
              <a:rPr sz="1342" spc="189" dirty="0">
                <a:solidFill>
                  <a:srgbClr val="525252"/>
                </a:solidFill>
                <a:latin typeface="Arial MT"/>
                <a:cs typeface="Arial MT"/>
              </a:rPr>
              <a:t> </a:t>
            </a:r>
            <a:r>
              <a:rPr sz="1342" dirty="0">
                <a:solidFill>
                  <a:srgbClr val="525252"/>
                </a:solidFill>
                <a:latin typeface="Arial MT"/>
                <a:cs typeface="Arial MT"/>
              </a:rPr>
              <a:t>el</a:t>
            </a:r>
            <a:r>
              <a:rPr sz="1342" spc="186" dirty="0">
                <a:solidFill>
                  <a:srgbClr val="525252"/>
                </a:solidFill>
                <a:latin typeface="Arial MT"/>
                <a:cs typeface="Arial MT"/>
              </a:rPr>
              <a:t> </a:t>
            </a:r>
            <a:r>
              <a:rPr sz="1342" dirty="0">
                <a:solidFill>
                  <a:srgbClr val="525252"/>
                </a:solidFill>
                <a:latin typeface="Arial MT"/>
                <a:cs typeface="Arial MT"/>
              </a:rPr>
              <a:t>artículo</a:t>
            </a:r>
            <a:r>
              <a:rPr sz="1342" spc="191" dirty="0">
                <a:solidFill>
                  <a:srgbClr val="525252"/>
                </a:solidFill>
                <a:latin typeface="Arial MT"/>
                <a:cs typeface="Arial MT"/>
              </a:rPr>
              <a:t> </a:t>
            </a:r>
            <a:r>
              <a:rPr sz="1342" dirty="0">
                <a:solidFill>
                  <a:srgbClr val="525252"/>
                </a:solidFill>
                <a:latin typeface="Arial MT"/>
                <a:cs typeface="Arial MT"/>
              </a:rPr>
              <a:t>13</a:t>
            </a:r>
            <a:r>
              <a:rPr sz="1342" spc="189" dirty="0">
                <a:solidFill>
                  <a:srgbClr val="525252"/>
                </a:solidFill>
                <a:latin typeface="Arial MT"/>
                <a:cs typeface="Arial MT"/>
              </a:rPr>
              <a:t> </a:t>
            </a:r>
            <a:r>
              <a:rPr sz="1342" spc="-125" dirty="0">
                <a:solidFill>
                  <a:srgbClr val="525252"/>
                </a:solidFill>
                <a:latin typeface="Arial MT"/>
                <a:cs typeface="Arial MT"/>
              </a:rPr>
              <a:t>(Ej. </a:t>
            </a:r>
            <a:r>
              <a:rPr sz="1342" spc="-55" dirty="0">
                <a:solidFill>
                  <a:srgbClr val="525252"/>
                </a:solidFill>
                <a:latin typeface="Arial MT"/>
                <a:cs typeface="Arial MT"/>
              </a:rPr>
              <a:t>Publicación</a:t>
            </a:r>
            <a:r>
              <a:rPr sz="1342" spc="-118" dirty="0">
                <a:solidFill>
                  <a:srgbClr val="525252"/>
                </a:solidFill>
                <a:latin typeface="Arial MT"/>
                <a:cs typeface="Arial MT"/>
              </a:rPr>
              <a:t> </a:t>
            </a:r>
            <a:r>
              <a:rPr sz="1342" spc="-9" dirty="0">
                <a:solidFill>
                  <a:srgbClr val="525252"/>
                </a:solidFill>
                <a:latin typeface="Arial MT"/>
                <a:cs typeface="Arial MT"/>
              </a:rPr>
              <a:t>en</a:t>
            </a:r>
            <a:r>
              <a:rPr sz="1342" spc="-118" dirty="0">
                <a:solidFill>
                  <a:srgbClr val="525252"/>
                </a:solidFill>
                <a:latin typeface="Arial MT"/>
                <a:cs typeface="Arial MT"/>
              </a:rPr>
              <a:t> </a:t>
            </a:r>
            <a:r>
              <a:rPr sz="1342" spc="-84" dirty="0">
                <a:solidFill>
                  <a:srgbClr val="525252"/>
                </a:solidFill>
                <a:latin typeface="Arial MT"/>
                <a:cs typeface="Arial MT"/>
              </a:rPr>
              <a:t>D.O.</a:t>
            </a:r>
            <a:r>
              <a:rPr sz="1342" spc="-123" dirty="0">
                <a:solidFill>
                  <a:srgbClr val="525252"/>
                </a:solidFill>
                <a:latin typeface="Arial MT"/>
                <a:cs typeface="Arial MT"/>
              </a:rPr>
              <a:t> </a:t>
            </a:r>
            <a:r>
              <a:rPr sz="1342" spc="-9" dirty="0">
                <a:solidFill>
                  <a:srgbClr val="525252"/>
                </a:solidFill>
                <a:latin typeface="Arial MT"/>
                <a:cs typeface="Arial MT"/>
              </a:rPr>
              <a:t>de</a:t>
            </a:r>
            <a:r>
              <a:rPr sz="1342" spc="-121" dirty="0">
                <a:solidFill>
                  <a:srgbClr val="525252"/>
                </a:solidFill>
                <a:latin typeface="Arial MT"/>
                <a:cs typeface="Arial MT"/>
              </a:rPr>
              <a:t> </a:t>
            </a:r>
            <a:r>
              <a:rPr sz="1342" dirty="0">
                <a:solidFill>
                  <a:srgbClr val="525252"/>
                </a:solidFill>
                <a:latin typeface="Arial MT"/>
                <a:cs typeface="Arial MT"/>
              </a:rPr>
              <a:t>un</a:t>
            </a:r>
            <a:r>
              <a:rPr sz="1342" spc="-116" dirty="0">
                <a:solidFill>
                  <a:srgbClr val="525252"/>
                </a:solidFill>
                <a:latin typeface="Arial MT"/>
                <a:cs typeface="Arial MT"/>
              </a:rPr>
              <a:t> </a:t>
            </a:r>
            <a:r>
              <a:rPr sz="1342" spc="-30" dirty="0">
                <a:solidFill>
                  <a:srgbClr val="525252"/>
                </a:solidFill>
                <a:latin typeface="Arial MT"/>
                <a:cs typeface="Arial MT"/>
              </a:rPr>
              <a:t>extracto</a:t>
            </a:r>
            <a:r>
              <a:rPr sz="1342" spc="-118" dirty="0">
                <a:solidFill>
                  <a:srgbClr val="525252"/>
                </a:solidFill>
                <a:latin typeface="Arial MT"/>
                <a:cs typeface="Arial MT"/>
              </a:rPr>
              <a:t> </a:t>
            </a:r>
            <a:r>
              <a:rPr sz="1342" spc="-9" dirty="0">
                <a:solidFill>
                  <a:srgbClr val="525252"/>
                </a:solidFill>
                <a:latin typeface="Arial MT"/>
                <a:cs typeface="Arial MT"/>
              </a:rPr>
              <a:t>de</a:t>
            </a:r>
            <a:r>
              <a:rPr sz="1342" spc="-118" dirty="0">
                <a:solidFill>
                  <a:srgbClr val="525252"/>
                </a:solidFill>
                <a:latin typeface="Arial MT"/>
                <a:cs typeface="Arial MT"/>
              </a:rPr>
              <a:t> </a:t>
            </a:r>
            <a:r>
              <a:rPr sz="1342" spc="-43" dirty="0">
                <a:solidFill>
                  <a:srgbClr val="525252"/>
                </a:solidFill>
                <a:latin typeface="Arial MT"/>
                <a:cs typeface="Arial MT"/>
              </a:rPr>
              <a:t>la</a:t>
            </a:r>
            <a:r>
              <a:rPr sz="1342" spc="-121" dirty="0">
                <a:solidFill>
                  <a:srgbClr val="525252"/>
                </a:solidFill>
                <a:latin typeface="Arial MT"/>
                <a:cs typeface="Arial MT"/>
              </a:rPr>
              <a:t> </a:t>
            </a:r>
            <a:r>
              <a:rPr sz="1342" spc="-11" dirty="0">
                <a:solidFill>
                  <a:srgbClr val="525252"/>
                </a:solidFill>
                <a:latin typeface="Arial MT"/>
                <a:cs typeface="Arial MT"/>
              </a:rPr>
              <a:t>sentencia).</a:t>
            </a:r>
            <a:endParaRPr sz="1342" dirty="0">
              <a:solidFill>
                <a:prstClr val="black"/>
              </a:solidFill>
              <a:latin typeface="Arial MT"/>
              <a:cs typeface="Arial MT"/>
            </a:endParaRPr>
          </a:p>
        </p:txBody>
      </p:sp>
      <p:sp>
        <p:nvSpPr>
          <p:cNvPr id="3" name="object 3"/>
          <p:cNvSpPr txBox="1">
            <a:spLocks noGrp="1"/>
          </p:cNvSpPr>
          <p:nvPr>
            <p:ph type="title"/>
          </p:nvPr>
        </p:nvSpPr>
        <p:spPr>
          <a:xfrm>
            <a:off x="637711" y="690820"/>
            <a:ext cx="7266769" cy="990717"/>
          </a:xfrm>
          <a:prstGeom prst="rect">
            <a:avLst/>
          </a:prstGeom>
        </p:spPr>
        <p:txBody>
          <a:bodyPr vert="horz" wrap="square" lIns="0" tIns="5776" rIns="0" bIns="0" rtlCol="0" anchor="ctr">
            <a:spAutoFit/>
          </a:bodyPr>
          <a:lstStyle/>
          <a:p>
            <a:pPr marL="5776">
              <a:spcBef>
                <a:spcPts val="45"/>
              </a:spcBef>
            </a:pPr>
            <a:r>
              <a:rPr dirty="0"/>
              <a:t>APLICACIÓN DE LA LEY Nº20.393</a:t>
            </a:r>
            <a:r>
              <a:rPr lang="es-MX" dirty="0"/>
              <a:t> </a:t>
            </a:r>
            <a:br>
              <a:rPr lang="es-MX" dirty="0"/>
            </a:br>
            <a:endParaRPr dirty="0"/>
          </a:p>
        </p:txBody>
      </p:sp>
      <p:sp>
        <p:nvSpPr>
          <p:cNvPr id="4" name="object 4"/>
          <p:cNvSpPr/>
          <p:nvPr/>
        </p:nvSpPr>
        <p:spPr>
          <a:xfrm>
            <a:off x="400050" y="2314395"/>
            <a:ext cx="17329" cy="17329"/>
          </a:xfrm>
          <a:custGeom>
            <a:avLst/>
            <a:gdLst/>
            <a:ahLst/>
            <a:cxnLst/>
            <a:rect l="l" t="t" r="r" b="b"/>
            <a:pathLst>
              <a:path w="38100" h="38100">
                <a:moveTo>
                  <a:pt x="18847" y="0"/>
                </a:moveTo>
                <a:lnTo>
                  <a:pt x="18847" y="9423"/>
                </a:lnTo>
                <a:lnTo>
                  <a:pt x="0" y="9423"/>
                </a:lnTo>
                <a:lnTo>
                  <a:pt x="0" y="28271"/>
                </a:lnTo>
                <a:lnTo>
                  <a:pt x="18847" y="28271"/>
                </a:lnTo>
                <a:lnTo>
                  <a:pt x="18847" y="37695"/>
                </a:lnTo>
                <a:lnTo>
                  <a:pt x="37695" y="18847"/>
                </a:lnTo>
                <a:lnTo>
                  <a:pt x="18847" y="0"/>
                </a:lnTo>
                <a:close/>
              </a:path>
            </a:pathLst>
          </a:custGeom>
          <a:solidFill>
            <a:srgbClr val="A29E9E"/>
          </a:solidFill>
        </p:spPr>
        <p:txBody>
          <a:bodyPr wrap="square" lIns="0" tIns="0" rIns="0" bIns="0" rtlCol="0"/>
          <a:lstStyle/>
          <a:p>
            <a:pPr algn="l" rtl="0"/>
            <a:endParaRPr sz="819">
              <a:solidFill>
                <a:prstClr val="black"/>
              </a:solidFill>
              <a:latin typeface="Calibri"/>
            </a:endParaRPr>
          </a:p>
        </p:txBody>
      </p:sp>
      <p:pic>
        <p:nvPicPr>
          <p:cNvPr id="5" name="object 5"/>
          <p:cNvPicPr/>
          <p:nvPr/>
        </p:nvPicPr>
        <p:blipFill>
          <a:blip r:embed="rId2" cstate="print"/>
          <a:stretch>
            <a:fillRect/>
          </a:stretch>
        </p:blipFill>
        <p:spPr>
          <a:xfrm>
            <a:off x="5146929" y="2978763"/>
            <a:ext cx="3597021" cy="1937671"/>
          </a:xfrm>
          <a:prstGeom prst="rect">
            <a:avLst/>
          </a:prstGeom>
        </p:spPr>
      </p:pic>
    </p:spTree>
    <p:extLst>
      <p:ext uri="{BB962C8B-B14F-4D97-AF65-F5344CB8AC3E}">
        <p14:creationId xmlns:p14="http://schemas.microsoft.com/office/powerpoint/2010/main" val="131481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E295C-5C64-9E49-F835-88C6A5B979D7}"/>
              </a:ext>
            </a:extLst>
          </p:cNvPr>
          <p:cNvSpPr>
            <a:spLocks noGrp="1"/>
          </p:cNvSpPr>
          <p:nvPr>
            <p:ph type="title"/>
          </p:nvPr>
        </p:nvSpPr>
        <p:spPr/>
        <p:txBody>
          <a:bodyPr/>
          <a:lstStyle/>
          <a:p>
            <a:r>
              <a:rPr lang="es-CL" dirty="0"/>
              <a:t>INTRODUCCIÓN</a:t>
            </a:r>
          </a:p>
        </p:txBody>
      </p:sp>
      <p:pic>
        <p:nvPicPr>
          <p:cNvPr id="5" name="Marcador de contenido 4">
            <a:extLst>
              <a:ext uri="{FF2B5EF4-FFF2-40B4-BE49-F238E27FC236}">
                <a16:creationId xmlns:a16="http://schemas.microsoft.com/office/drawing/2014/main" id="{91D1A0C3-2951-47C9-B02B-9768F86FC4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587" r="16841"/>
          <a:stretch/>
        </p:blipFill>
        <p:spPr>
          <a:xfrm>
            <a:off x="0" y="4167554"/>
            <a:ext cx="2782776" cy="26904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319A35F9-C906-8A6F-0489-ABBF3B4405EC}"/>
              </a:ext>
            </a:extLst>
          </p:cNvPr>
          <p:cNvPicPr>
            <a:picLocks noChangeAspect="1"/>
          </p:cNvPicPr>
          <p:nvPr/>
        </p:nvPicPr>
        <p:blipFill rotWithShape="1">
          <a:blip r:embed="rId4">
            <a:extLst>
              <a:ext uri="{28A0092B-C50C-407E-A947-70E740481C1C}">
                <a14:useLocalDpi xmlns:a14="http://schemas.microsoft.com/office/drawing/2010/main" val="0"/>
              </a:ext>
            </a:extLst>
          </a:blip>
          <a:srcRect l="20310" r="26634"/>
          <a:stretch/>
        </p:blipFill>
        <p:spPr>
          <a:xfrm>
            <a:off x="59052" y="3205102"/>
            <a:ext cx="806918" cy="854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19EC0A7D-473D-C788-F863-8DF1B999D6B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966" b="98011" l="10000" r="94219">
                        <a14:foregroundMark x1="32260" y1="80704" x2="17188" y2="98011"/>
                        <a14:foregroundMark x1="40938" y1="70739" x2="40276" y2="71499"/>
                        <a14:foregroundMark x1="17188" y1="98011" x2="94219" y2="98295"/>
                        <a14:foregroundMark x1="94219" y1="98295" x2="83906" y2="82670"/>
                        <a14:foregroundMark x1="83906" y1="82670" x2="79075" y2="79798"/>
                        <a14:foregroundMark x1="70280" y1="69736" x2="70035" y2="69375"/>
                        <a14:foregroundMark x1="65633" y1="66222" x2="53906" y2="84943"/>
                        <a14:foregroundMark x1="53906" y1="84943" x2="44375" y2="76989"/>
                        <a14:foregroundMark x1="44375" y1="76989" x2="41406" y2="71875"/>
                        <a14:foregroundMark x1="40088" y1="76189" x2="36250" y2="87500"/>
                        <a14:foregroundMark x1="36250" y1="87500" x2="41250" y2="78125"/>
                        <a14:foregroundMark x1="35000" y1="90625" x2="35469" y2="91477"/>
                        <a14:foregroundMark x1="37969" y1="90909" x2="38594" y2="88068"/>
                        <a14:foregroundMark x1="64844" y1="81818" x2="67344" y2="79830"/>
                        <a14:foregroundMark x1="72188" y1="89205" x2="71875" y2="90909"/>
                        <a14:foregroundMark x1="69688" y1="91193" x2="69375" y2="88920"/>
                        <a14:foregroundMark x1="39844" y1="11648" x2="39219" y2="21307"/>
                        <a14:foregroundMark x1="38125" y1="17614" x2="37813" y2="21875"/>
                        <a14:foregroundMark x1="37969" y1="18466" x2="38594" y2="3125"/>
                        <a14:foregroundMark x1="38594" y1="3125" x2="57813" y2="568"/>
                        <a14:foregroundMark x1="57813" y1="568" x2="66250" y2="5966"/>
                        <a14:foregroundMark x1="66250" y1="5966" x2="72813" y2="21875"/>
                        <a14:foregroundMark x1="72813" y1="21875" x2="74518" y2="34795"/>
                        <a14:foregroundMark x1="73875" y1="35935" x2="65156" y2="34375"/>
                        <a14:foregroundMark x1="65156" y1="34375" x2="57656" y2="28125"/>
                        <a14:foregroundMark x1="57656" y1="28125" x2="43125" y2="25284"/>
                        <a14:foregroundMark x1="43125" y1="25284" x2="36875" y2="18466"/>
                        <a14:foregroundMark x1="48906" y1="9659" x2="56875" y2="15625"/>
                        <a14:foregroundMark x1="56875" y1="15625" x2="56719" y2="15057"/>
                        <a14:foregroundMark x1="57188" y1="7670" x2="61719" y2="20170"/>
                        <a14:foregroundMark x1="61719" y1="20170" x2="61719" y2="18750"/>
                        <a14:backgroundMark x1="27031" y1="32955" x2="26406" y2="42330"/>
                        <a14:backgroundMark x1="37031" y1="30398" x2="36250" y2="32102"/>
                        <a14:backgroundMark x1="36563" y1="27273" x2="36719" y2="26420"/>
                        <a14:backgroundMark x1="35938" y1="34375" x2="38281" y2="42330"/>
                        <a14:backgroundMark x1="39063" y1="53409" x2="37656" y2="49432"/>
                        <a14:backgroundMark x1="39531" y1="46023" x2="39531" y2="55682"/>
                        <a14:backgroundMark x1="39063" y1="44034" x2="39063" y2="44034"/>
                        <a14:backgroundMark x1="37031" y1="45170" x2="36875" y2="59943"/>
                        <a14:backgroundMark x1="36875" y1="59943" x2="35313" y2="59943"/>
                        <a14:backgroundMark x1="33438" y1="39489" x2="30781" y2="60511"/>
                        <a14:backgroundMark x1="29063" y1="48580" x2="26563" y2="72727"/>
                        <a14:backgroundMark x1="26563" y1="72727" x2="24688" y2="78409"/>
                        <a14:backgroundMark x1="22813" y1="83239" x2="24063" y2="80966"/>
                        <a14:backgroundMark x1="35625" y1="76705" x2="34375" y2="77273"/>
                        <a14:backgroundMark x1="39844" y1="70739" x2="33281" y2="78977"/>
                        <a14:backgroundMark x1="33281" y1="78977" x2="31875" y2="79830"/>
                        <a14:backgroundMark x1="71875" y1="57955" x2="70938" y2="61932"/>
                        <a14:backgroundMark x1="67344" y1="55114" x2="71094" y2="68466"/>
                        <a14:backgroundMark x1="71094" y1="68466" x2="79844" y2="74432"/>
                        <a14:backgroundMark x1="79844" y1="74432" x2="89844" y2="54830"/>
                        <a14:backgroundMark x1="89844" y1="54830" x2="89219" y2="40341"/>
                        <a14:backgroundMark x1="89219" y1="40341" x2="80938" y2="30114"/>
                        <a14:backgroundMark x1="80938" y1="30114" x2="68594" y2="51989"/>
                        <a14:backgroundMark x1="68594" y1="51989" x2="68125" y2="54545"/>
                        <a14:backgroundMark x1="66875" y1="62216" x2="65938" y2="62500"/>
                        <a14:backgroundMark x1="66719" y1="63920" x2="67813" y2="64773"/>
                        <a14:backgroundMark x1="70625" y1="68750" x2="72188" y2="68750"/>
                        <a14:backgroundMark x1="74219" y1="74148" x2="79375" y2="75568"/>
                        <a14:backgroundMark x1="78750" y1="76420" x2="80781" y2="75284"/>
                      </a14:backgroundRemoval>
                    </a14:imgEffect>
                  </a14:imgLayer>
                </a14:imgProps>
              </a:ext>
              <a:ext uri="{28A0092B-C50C-407E-A947-70E740481C1C}">
                <a14:useLocalDpi xmlns:a14="http://schemas.microsoft.com/office/drawing/2010/main" val="0"/>
              </a:ext>
            </a:extLst>
          </a:blip>
          <a:srcRect l="20028" r="26585"/>
          <a:stretch/>
        </p:blipFill>
        <p:spPr>
          <a:xfrm>
            <a:off x="2368162" y="3313235"/>
            <a:ext cx="829228" cy="8543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a:extLst>
              <a:ext uri="{FF2B5EF4-FFF2-40B4-BE49-F238E27FC236}">
                <a16:creationId xmlns:a16="http://schemas.microsoft.com/office/drawing/2014/main" id="{3A6E767E-B679-4CDC-38DC-78AE079DE22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3028" t="12522" r="28476" b="28333"/>
          <a:stretch/>
        </p:blipFill>
        <p:spPr>
          <a:xfrm>
            <a:off x="1170542" y="3012224"/>
            <a:ext cx="893048" cy="8543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a:extLst>
              <a:ext uri="{FF2B5EF4-FFF2-40B4-BE49-F238E27FC236}">
                <a16:creationId xmlns:a16="http://schemas.microsoft.com/office/drawing/2014/main" id="{14AAE2C1-83BF-F7CE-51F2-EC54BC09081B}"/>
              </a:ext>
            </a:extLst>
          </p:cNvPr>
          <p:cNvPicPr>
            <a:picLocks noChangeAspect="1"/>
          </p:cNvPicPr>
          <p:nvPr/>
        </p:nvPicPr>
        <p:blipFill rotWithShape="1">
          <a:blip r:embed="rId9">
            <a:extLst>
              <a:ext uri="{28A0092B-C50C-407E-A947-70E740481C1C}">
                <a14:useLocalDpi xmlns:a14="http://schemas.microsoft.com/office/drawing/2010/main" val="0"/>
              </a:ext>
            </a:extLst>
          </a:blip>
          <a:srcRect r="18875"/>
          <a:stretch/>
        </p:blipFill>
        <p:spPr>
          <a:xfrm>
            <a:off x="3121994" y="4218839"/>
            <a:ext cx="915812" cy="8543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a:extLst>
              <a:ext uri="{FF2B5EF4-FFF2-40B4-BE49-F238E27FC236}">
                <a16:creationId xmlns:a16="http://schemas.microsoft.com/office/drawing/2014/main" id="{898AD01D-F963-A888-6301-A088702518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4811" y="5374170"/>
            <a:ext cx="1390182" cy="939312"/>
          </a:xfrm>
          <a:prstGeom prst="rect">
            <a:avLst/>
          </a:prstGeom>
        </p:spPr>
      </p:pic>
      <p:sp>
        <p:nvSpPr>
          <p:cNvPr id="18" name="Marcador de contenido 2">
            <a:extLst>
              <a:ext uri="{FF2B5EF4-FFF2-40B4-BE49-F238E27FC236}">
                <a16:creationId xmlns:a16="http://schemas.microsoft.com/office/drawing/2014/main" id="{A339F417-404B-AC8C-DFAA-13DB3FBB05C5}"/>
              </a:ext>
            </a:extLst>
          </p:cNvPr>
          <p:cNvSpPr txBox="1">
            <a:spLocks/>
          </p:cNvSpPr>
          <p:nvPr/>
        </p:nvSpPr>
        <p:spPr>
          <a:xfrm>
            <a:off x="4251230" y="2495109"/>
            <a:ext cx="4573282" cy="38183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CL" dirty="0"/>
              <a:t>ETICA</a:t>
            </a:r>
          </a:p>
          <a:p>
            <a:pPr lvl="1"/>
            <a:r>
              <a:rPr lang="es-CL" dirty="0"/>
              <a:t>Combatir la </a:t>
            </a:r>
            <a:r>
              <a:rPr lang="es-CL" dirty="0" err="1"/>
              <a:t>corrupcion</a:t>
            </a:r>
            <a:endParaRPr lang="es-CL" dirty="0"/>
          </a:p>
          <a:p>
            <a:pPr lvl="1"/>
            <a:r>
              <a:rPr lang="es-CL" dirty="0"/>
              <a:t>Transparencia</a:t>
            </a:r>
          </a:p>
          <a:p>
            <a:pPr lvl="1"/>
            <a:r>
              <a:rPr lang="es-CL" dirty="0"/>
              <a:t>Creación de valor publico</a:t>
            </a:r>
          </a:p>
          <a:p>
            <a:pPr lvl="1"/>
            <a:r>
              <a:rPr lang="es-CL" dirty="0"/>
              <a:t>Calidad</a:t>
            </a:r>
          </a:p>
          <a:p>
            <a:pPr lvl="1"/>
            <a:r>
              <a:rPr lang="es-CL" dirty="0"/>
              <a:t>Compromiso de Servicio Publico</a:t>
            </a:r>
          </a:p>
          <a:p>
            <a:endParaRPr lang="es-CL" dirty="0"/>
          </a:p>
        </p:txBody>
      </p:sp>
    </p:spTree>
    <p:extLst>
      <p:ext uri="{BB962C8B-B14F-4D97-AF65-F5344CB8AC3E}">
        <p14:creationId xmlns:p14="http://schemas.microsoft.com/office/powerpoint/2010/main" val="37146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400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600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800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1000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8">
                                            <p:txEl>
                                              <p:pRg st="1" end="1"/>
                                            </p:txEl>
                                          </p:spTgt>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8">
                                            <p:txEl>
                                              <p:pRg st="2" end="2"/>
                                            </p:txEl>
                                          </p:spTgt>
                                        </p:tgtEl>
                                        <p:attrNameLst>
                                          <p:attrName>style.visibility</p:attrName>
                                        </p:attrNameLst>
                                      </p:cBhvr>
                                      <p:to>
                                        <p:strVal val="visible"/>
                                      </p:to>
                                    </p:set>
                                  </p:childTnLst>
                                </p:cTn>
                              </p:par>
                              <p:par>
                                <p:cTn id="26" presetID="1" presetClass="entr" presetSubtype="0" fill="hold" grpId="0" nodeType="withEffect">
                                  <p:stCondLst>
                                    <p:cond delay="4000"/>
                                  </p:stCondLst>
                                  <p:childTnLst>
                                    <p:set>
                                      <p:cBhvr>
                                        <p:cTn id="27" dur="1" fill="hold">
                                          <p:stCondLst>
                                            <p:cond delay="0"/>
                                          </p:stCondLst>
                                        </p:cTn>
                                        <p:tgtEl>
                                          <p:spTgt spid="18">
                                            <p:txEl>
                                              <p:pRg st="3" end="3"/>
                                            </p:txEl>
                                          </p:spTgt>
                                        </p:tgtEl>
                                        <p:attrNameLst>
                                          <p:attrName>style.visibility</p:attrName>
                                        </p:attrNameLst>
                                      </p:cBhvr>
                                      <p:to>
                                        <p:strVal val="visible"/>
                                      </p:to>
                                    </p:set>
                                  </p:childTnLst>
                                </p:cTn>
                              </p:par>
                              <p:par>
                                <p:cTn id="28" presetID="1" presetClass="entr" presetSubtype="0" fill="hold" grpId="0" nodeType="withEffect">
                                  <p:stCondLst>
                                    <p:cond delay="4000"/>
                                  </p:stCondLst>
                                  <p:childTnLst>
                                    <p:set>
                                      <p:cBhvr>
                                        <p:cTn id="29" dur="1" fill="hold">
                                          <p:stCondLst>
                                            <p:cond delay="0"/>
                                          </p:stCondLst>
                                        </p:cTn>
                                        <p:tgtEl>
                                          <p:spTgt spid="18">
                                            <p:txEl>
                                              <p:pRg st="4" end="4"/>
                                            </p:txEl>
                                          </p:spTgt>
                                        </p:tgtEl>
                                        <p:attrNameLst>
                                          <p:attrName>style.visibility</p:attrName>
                                        </p:attrNameLst>
                                      </p:cBhvr>
                                      <p:to>
                                        <p:strVal val="visible"/>
                                      </p:to>
                                    </p:set>
                                  </p:childTnLst>
                                </p:cTn>
                              </p:par>
                              <p:par>
                                <p:cTn id="30" presetID="1" presetClass="entr" presetSubtype="0" fill="hold" grpId="0" nodeType="withEffect">
                                  <p:stCondLst>
                                    <p:cond delay="4000"/>
                                  </p:stCondLst>
                                  <p:childTnLst>
                                    <p:set>
                                      <p:cBhvr>
                                        <p:cTn id="31"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8750" y="2497136"/>
            <a:ext cx="3062922" cy="259219"/>
          </a:xfrm>
          <a:prstGeom prst="rect">
            <a:avLst/>
          </a:prstGeom>
        </p:spPr>
        <p:txBody>
          <a:bodyPr vert="horz" wrap="square" lIns="0" tIns="7220" rIns="0" bIns="0" rtlCol="0">
            <a:spAutoFit/>
          </a:bodyPr>
          <a:lstStyle/>
          <a:p>
            <a:pPr marL="5776">
              <a:spcBef>
                <a:spcPts val="57"/>
              </a:spcBef>
            </a:pPr>
            <a:r>
              <a:rPr sz="1637" spc="-75" dirty="0">
                <a:solidFill>
                  <a:srgbClr val="525252"/>
                </a:solidFill>
                <a:latin typeface="Arial MT"/>
                <a:cs typeface="Arial MT"/>
              </a:rPr>
              <a:t>Sanciones</a:t>
            </a:r>
            <a:r>
              <a:rPr sz="1637" spc="-100" dirty="0">
                <a:solidFill>
                  <a:srgbClr val="525252"/>
                </a:solidFill>
                <a:latin typeface="Arial MT"/>
                <a:cs typeface="Arial MT"/>
              </a:rPr>
              <a:t> </a:t>
            </a:r>
            <a:r>
              <a:rPr sz="1637" spc="-68" dirty="0">
                <a:solidFill>
                  <a:srgbClr val="525252"/>
                </a:solidFill>
                <a:latin typeface="Arial MT"/>
                <a:cs typeface="Arial MT"/>
              </a:rPr>
              <a:t>y</a:t>
            </a:r>
            <a:r>
              <a:rPr sz="1637" spc="-107" dirty="0">
                <a:solidFill>
                  <a:srgbClr val="525252"/>
                </a:solidFill>
                <a:latin typeface="Arial MT"/>
                <a:cs typeface="Arial MT"/>
              </a:rPr>
              <a:t> </a:t>
            </a:r>
            <a:r>
              <a:rPr sz="1637" spc="-59" dirty="0">
                <a:solidFill>
                  <a:srgbClr val="525252"/>
                </a:solidFill>
                <a:latin typeface="Arial MT"/>
                <a:cs typeface="Arial MT"/>
              </a:rPr>
              <a:t>Responsabilidad</a:t>
            </a:r>
            <a:r>
              <a:rPr sz="1637" spc="-98" dirty="0">
                <a:solidFill>
                  <a:srgbClr val="525252"/>
                </a:solidFill>
                <a:latin typeface="Arial MT"/>
                <a:cs typeface="Arial MT"/>
              </a:rPr>
              <a:t> </a:t>
            </a:r>
            <a:r>
              <a:rPr sz="1637" spc="-5" dirty="0">
                <a:solidFill>
                  <a:srgbClr val="525252"/>
                </a:solidFill>
                <a:latin typeface="Arial MT"/>
                <a:cs typeface="Arial MT"/>
              </a:rPr>
              <a:t>penal</a:t>
            </a:r>
            <a:endParaRPr sz="1637" dirty="0">
              <a:solidFill>
                <a:prstClr val="black"/>
              </a:solidFill>
              <a:latin typeface="Arial MT"/>
              <a:cs typeface="Arial MT"/>
            </a:endParaRPr>
          </a:p>
        </p:txBody>
      </p:sp>
      <p:sp>
        <p:nvSpPr>
          <p:cNvPr id="3" name="object 3"/>
          <p:cNvSpPr txBox="1">
            <a:spLocks noGrp="1"/>
          </p:cNvSpPr>
          <p:nvPr>
            <p:ph type="body" idx="1"/>
          </p:nvPr>
        </p:nvSpPr>
        <p:spPr>
          <a:xfrm>
            <a:off x="818750" y="2626746"/>
            <a:ext cx="6515750" cy="1806694"/>
          </a:xfrm>
          <a:prstGeom prst="rect">
            <a:avLst/>
          </a:prstGeom>
        </p:spPr>
        <p:txBody>
          <a:bodyPr vert="horz" wrap="square" lIns="0" tIns="290113" rIns="0" bIns="0" rtlCol="0">
            <a:spAutoFit/>
          </a:bodyPr>
          <a:lstStyle/>
          <a:p>
            <a:pPr marL="6354" algn="just">
              <a:spcBef>
                <a:spcPts val="57"/>
              </a:spcBef>
            </a:pPr>
            <a:r>
              <a:rPr sz="2001" spc="-186" dirty="0"/>
              <a:t>¿En</a:t>
            </a:r>
            <a:r>
              <a:rPr sz="2001" spc="-132" dirty="0"/>
              <a:t> </a:t>
            </a:r>
            <a:r>
              <a:rPr sz="2001" spc="-16" dirty="0"/>
              <a:t>quién</a:t>
            </a:r>
            <a:r>
              <a:rPr sz="2001" spc="-118" dirty="0"/>
              <a:t> </a:t>
            </a:r>
            <a:r>
              <a:rPr sz="2001" spc="-50" dirty="0"/>
              <a:t>recae</a:t>
            </a:r>
            <a:r>
              <a:rPr sz="2001" spc="-132" dirty="0"/>
              <a:t> </a:t>
            </a:r>
            <a:r>
              <a:rPr sz="2001" spc="-50" dirty="0"/>
              <a:t>la</a:t>
            </a:r>
            <a:r>
              <a:rPr sz="2001" spc="-134" dirty="0"/>
              <a:t> </a:t>
            </a:r>
            <a:r>
              <a:rPr sz="2001" spc="-16" dirty="0"/>
              <a:t>responsabilidad?</a:t>
            </a:r>
            <a:endParaRPr sz="2001" dirty="0"/>
          </a:p>
          <a:p>
            <a:pPr marL="5776" marR="2310" algn="just">
              <a:lnSpc>
                <a:spcPct val="100600"/>
              </a:lnSpc>
              <a:spcBef>
                <a:spcPts val="1580"/>
              </a:spcBef>
            </a:pPr>
            <a:r>
              <a:rPr sz="1637" spc="-75" dirty="0"/>
              <a:t>La</a:t>
            </a:r>
            <a:r>
              <a:rPr sz="1637" spc="-121" dirty="0"/>
              <a:t> </a:t>
            </a:r>
            <a:r>
              <a:rPr sz="1637" spc="-41" dirty="0"/>
              <a:t>responsabilidad</a:t>
            </a:r>
            <a:r>
              <a:rPr sz="1637" spc="-125" dirty="0"/>
              <a:t> </a:t>
            </a:r>
            <a:r>
              <a:rPr sz="1637" spc="-36" dirty="0"/>
              <a:t>penal</a:t>
            </a:r>
            <a:r>
              <a:rPr sz="1637" spc="-121" dirty="0"/>
              <a:t> </a:t>
            </a:r>
            <a:r>
              <a:rPr sz="1637" spc="-50" dirty="0"/>
              <a:t>recae</a:t>
            </a:r>
            <a:r>
              <a:rPr sz="1637" spc="-114" dirty="0"/>
              <a:t> </a:t>
            </a:r>
            <a:r>
              <a:rPr sz="1637" spc="-14" dirty="0"/>
              <a:t>en</a:t>
            </a:r>
            <a:r>
              <a:rPr sz="1637" spc="-121" dirty="0"/>
              <a:t> </a:t>
            </a:r>
            <a:r>
              <a:rPr sz="1637" spc="-64" dirty="0"/>
              <a:t>las</a:t>
            </a:r>
            <a:r>
              <a:rPr sz="1637" spc="-121" dirty="0"/>
              <a:t> </a:t>
            </a:r>
            <a:r>
              <a:rPr sz="1637" spc="-43" dirty="0"/>
              <a:t>personas</a:t>
            </a:r>
            <a:r>
              <a:rPr sz="1637" spc="-118" dirty="0"/>
              <a:t> </a:t>
            </a:r>
            <a:r>
              <a:rPr sz="1637" spc="-45" dirty="0"/>
              <a:t>involucradas</a:t>
            </a:r>
            <a:r>
              <a:rPr sz="1637" spc="-118" dirty="0"/>
              <a:t> </a:t>
            </a:r>
            <a:r>
              <a:rPr sz="1637" spc="-14" dirty="0"/>
              <a:t>en</a:t>
            </a:r>
            <a:r>
              <a:rPr sz="1637" spc="-121" dirty="0"/>
              <a:t> </a:t>
            </a:r>
            <a:r>
              <a:rPr sz="1637" spc="-32" dirty="0"/>
              <a:t>el</a:t>
            </a:r>
            <a:r>
              <a:rPr sz="1637" spc="-118" dirty="0"/>
              <a:t> </a:t>
            </a:r>
            <a:r>
              <a:rPr sz="1637" spc="-45" dirty="0"/>
              <a:t>ilícito</a:t>
            </a:r>
            <a:r>
              <a:rPr sz="1637" spc="-127" dirty="0"/>
              <a:t> </a:t>
            </a:r>
            <a:r>
              <a:rPr sz="1637" spc="-57" dirty="0"/>
              <a:t>y</a:t>
            </a:r>
            <a:r>
              <a:rPr sz="1637" spc="-121" dirty="0"/>
              <a:t> </a:t>
            </a:r>
            <a:r>
              <a:rPr sz="1637" spc="-23" dirty="0"/>
              <a:t>también</a:t>
            </a:r>
            <a:r>
              <a:rPr sz="1637" spc="-127" dirty="0"/>
              <a:t> </a:t>
            </a:r>
            <a:r>
              <a:rPr sz="1637" spc="-14" dirty="0"/>
              <a:t>en</a:t>
            </a:r>
            <a:r>
              <a:rPr sz="1637" spc="-118" dirty="0"/>
              <a:t> </a:t>
            </a:r>
            <a:r>
              <a:rPr sz="1637" spc="-43" dirty="0"/>
              <a:t>la</a:t>
            </a:r>
            <a:r>
              <a:rPr sz="1637" spc="-121" dirty="0"/>
              <a:t> </a:t>
            </a:r>
            <a:r>
              <a:rPr sz="1637" spc="-34" dirty="0"/>
              <a:t>persona</a:t>
            </a:r>
            <a:r>
              <a:rPr sz="1637" spc="-116" dirty="0"/>
              <a:t> </a:t>
            </a:r>
            <a:r>
              <a:rPr sz="1637" spc="-48" dirty="0"/>
              <a:t>jurídica</a:t>
            </a:r>
            <a:r>
              <a:rPr sz="1637" spc="-121" dirty="0"/>
              <a:t> </a:t>
            </a:r>
            <a:r>
              <a:rPr sz="1637" spc="-9" dirty="0"/>
              <a:t>(“La </a:t>
            </a:r>
            <a:r>
              <a:rPr sz="1637" spc="-41" dirty="0"/>
              <a:t>responsabilidad</a:t>
            </a:r>
            <a:r>
              <a:rPr sz="1637" spc="-123" dirty="0"/>
              <a:t> </a:t>
            </a:r>
            <a:r>
              <a:rPr sz="1637" spc="-11" dirty="0"/>
              <a:t>de</a:t>
            </a:r>
            <a:r>
              <a:rPr sz="1637" spc="-116" dirty="0"/>
              <a:t> </a:t>
            </a:r>
            <a:r>
              <a:rPr sz="1637" spc="-43" dirty="0"/>
              <a:t>la</a:t>
            </a:r>
            <a:r>
              <a:rPr sz="1637" spc="-118" dirty="0"/>
              <a:t> </a:t>
            </a:r>
            <a:r>
              <a:rPr sz="1637" spc="-34" dirty="0"/>
              <a:t>persona</a:t>
            </a:r>
            <a:r>
              <a:rPr sz="1637" spc="-114" dirty="0"/>
              <a:t> </a:t>
            </a:r>
            <a:r>
              <a:rPr sz="1637" spc="-48" dirty="0"/>
              <a:t>jurídica</a:t>
            </a:r>
            <a:r>
              <a:rPr sz="1637" spc="-118" dirty="0"/>
              <a:t> </a:t>
            </a:r>
            <a:r>
              <a:rPr sz="1637" spc="-50" dirty="0"/>
              <a:t>será</a:t>
            </a:r>
            <a:r>
              <a:rPr sz="1637" spc="-114" dirty="0"/>
              <a:t> </a:t>
            </a:r>
            <a:r>
              <a:rPr sz="1637" spc="-20" dirty="0"/>
              <a:t>autónoma</a:t>
            </a:r>
            <a:r>
              <a:rPr sz="1637" spc="-114" dirty="0"/>
              <a:t> </a:t>
            </a:r>
            <a:r>
              <a:rPr sz="1637" spc="-11" dirty="0"/>
              <a:t>de</a:t>
            </a:r>
            <a:r>
              <a:rPr sz="1637" spc="-118" dirty="0"/>
              <a:t> </a:t>
            </a:r>
            <a:r>
              <a:rPr sz="1637" spc="-43" dirty="0"/>
              <a:t>la</a:t>
            </a:r>
            <a:r>
              <a:rPr sz="1637" spc="-116" dirty="0"/>
              <a:t> </a:t>
            </a:r>
            <a:r>
              <a:rPr sz="1637" spc="-41" dirty="0"/>
              <a:t>responsabilidad</a:t>
            </a:r>
            <a:r>
              <a:rPr sz="1637" spc="-123" dirty="0"/>
              <a:t> </a:t>
            </a:r>
            <a:r>
              <a:rPr sz="1637" spc="-36" dirty="0"/>
              <a:t>penal</a:t>
            </a:r>
            <a:r>
              <a:rPr sz="1637" spc="-114" dirty="0"/>
              <a:t> </a:t>
            </a:r>
            <a:r>
              <a:rPr sz="1637" spc="-11" dirty="0"/>
              <a:t>de</a:t>
            </a:r>
            <a:r>
              <a:rPr sz="1637" spc="-116" dirty="0"/>
              <a:t> </a:t>
            </a:r>
            <a:r>
              <a:rPr sz="1637" spc="-64" dirty="0"/>
              <a:t>las</a:t>
            </a:r>
            <a:r>
              <a:rPr sz="1637" spc="-118" dirty="0"/>
              <a:t> </a:t>
            </a:r>
            <a:r>
              <a:rPr sz="1637" spc="-43" dirty="0"/>
              <a:t>personas</a:t>
            </a:r>
            <a:r>
              <a:rPr sz="1637" spc="-111" dirty="0"/>
              <a:t> </a:t>
            </a:r>
            <a:r>
              <a:rPr sz="1637" spc="-55" dirty="0"/>
              <a:t>naturales”,</a:t>
            </a:r>
            <a:r>
              <a:rPr sz="1637" spc="-116" dirty="0"/>
              <a:t> </a:t>
            </a:r>
            <a:r>
              <a:rPr sz="1637" spc="-5" dirty="0"/>
              <a:t>Artículo </a:t>
            </a:r>
            <a:r>
              <a:rPr sz="1637" spc="-20" dirty="0"/>
              <a:t>5°de</a:t>
            </a:r>
            <a:r>
              <a:rPr sz="1637" spc="-125" dirty="0"/>
              <a:t> </a:t>
            </a:r>
            <a:r>
              <a:rPr sz="1637" spc="-43" dirty="0"/>
              <a:t>la</a:t>
            </a:r>
            <a:r>
              <a:rPr sz="1637" spc="-125" dirty="0"/>
              <a:t> </a:t>
            </a:r>
            <a:r>
              <a:rPr sz="1637" spc="-80" dirty="0"/>
              <a:t>Ley</a:t>
            </a:r>
            <a:r>
              <a:rPr sz="1637" spc="-121" dirty="0"/>
              <a:t> </a:t>
            </a:r>
            <a:r>
              <a:rPr sz="1637" spc="-16" dirty="0"/>
              <a:t>Nº20.393).</a:t>
            </a:r>
            <a:endParaRPr sz="1637" dirty="0"/>
          </a:p>
        </p:txBody>
      </p:sp>
      <p:sp>
        <p:nvSpPr>
          <p:cNvPr id="4" name="object 4"/>
          <p:cNvSpPr txBox="1">
            <a:spLocks noGrp="1"/>
          </p:cNvSpPr>
          <p:nvPr>
            <p:ph type="title"/>
          </p:nvPr>
        </p:nvSpPr>
        <p:spPr>
          <a:xfrm>
            <a:off x="1065419" y="971188"/>
            <a:ext cx="7013161" cy="498275"/>
          </a:xfrm>
          <a:prstGeom prst="rect">
            <a:avLst/>
          </a:prstGeom>
        </p:spPr>
        <p:txBody>
          <a:bodyPr vert="horz" wrap="square" lIns="0" tIns="5776" rIns="0" bIns="0" rtlCol="0" anchor="ctr">
            <a:spAutoFit/>
          </a:bodyPr>
          <a:lstStyle/>
          <a:p>
            <a:pPr marL="5776">
              <a:spcBef>
                <a:spcPts val="45"/>
              </a:spcBef>
            </a:pPr>
            <a:r>
              <a:rPr dirty="0"/>
              <a:t>APLICACIÓN DE LA LEY Nº20.393</a:t>
            </a:r>
          </a:p>
        </p:txBody>
      </p:sp>
      <p:sp>
        <p:nvSpPr>
          <p:cNvPr id="5" name="object 5"/>
          <p:cNvSpPr/>
          <p:nvPr/>
        </p:nvSpPr>
        <p:spPr>
          <a:xfrm>
            <a:off x="400050" y="2314395"/>
            <a:ext cx="17329" cy="17329"/>
          </a:xfrm>
          <a:custGeom>
            <a:avLst/>
            <a:gdLst/>
            <a:ahLst/>
            <a:cxnLst/>
            <a:rect l="l" t="t" r="r" b="b"/>
            <a:pathLst>
              <a:path w="38100" h="38100">
                <a:moveTo>
                  <a:pt x="18847" y="0"/>
                </a:moveTo>
                <a:lnTo>
                  <a:pt x="18847" y="9423"/>
                </a:lnTo>
                <a:lnTo>
                  <a:pt x="0" y="9423"/>
                </a:lnTo>
                <a:lnTo>
                  <a:pt x="0" y="28271"/>
                </a:lnTo>
                <a:lnTo>
                  <a:pt x="18847" y="28271"/>
                </a:lnTo>
                <a:lnTo>
                  <a:pt x="18847" y="37695"/>
                </a:lnTo>
                <a:lnTo>
                  <a:pt x="37695" y="18847"/>
                </a:lnTo>
                <a:lnTo>
                  <a:pt x="18847" y="0"/>
                </a:lnTo>
                <a:close/>
              </a:path>
            </a:pathLst>
          </a:custGeom>
          <a:solidFill>
            <a:srgbClr val="A29E9E"/>
          </a:solidFill>
        </p:spPr>
        <p:txBody>
          <a:bodyPr wrap="square" lIns="0" tIns="0" rIns="0" bIns="0" rtlCol="0"/>
          <a:lstStyle/>
          <a:p>
            <a:pPr algn="l" rtl="0"/>
            <a:endParaRPr sz="819">
              <a:solidFill>
                <a:prstClr val="black"/>
              </a:solidFill>
              <a:latin typeface="Calibri"/>
            </a:endParaRPr>
          </a:p>
        </p:txBody>
      </p:sp>
      <p:pic>
        <p:nvPicPr>
          <p:cNvPr id="6" name="object 6"/>
          <p:cNvPicPr/>
          <p:nvPr/>
        </p:nvPicPr>
        <p:blipFill>
          <a:blip r:embed="rId2" cstate="print"/>
          <a:stretch>
            <a:fillRect/>
          </a:stretch>
        </p:blipFill>
        <p:spPr>
          <a:xfrm>
            <a:off x="3479005" y="4764256"/>
            <a:ext cx="2185987" cy="1543050"/>
          </a:xfrm>
          <a:prstGeom prst="rect">
            <a:avLst/>
          </a:prstGeom>
        </p:spPr>
      </p:pic>
    </p:spTree>
    <p:extLst>
      <p:ext uri="{BB962C8B-B14F-4D97-AF65-F5344CB8AC3E}">
        <p14:creationId xmlns:p14="http://schemas.microsoft.com/office/powerpoint/2010/main" val="334219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0050" y="2222639"/>
            <a:ext cx="8299494" cy="4520064"/>
          </a:xfrm>
          <a:prstGeom prst="rect">
            <a:avLst/>
          </a:prstGeom>
        </p:spPr>
        <p:txBody>
          <a:bodyPr vert="horz" wrap="square" lIns="0" tIns="7220" rIns="0" bIns="0" rtlCol="0">
            <a:spAutoFit/>
          </a:bodyPr>
          <a:lstStyle/>
          <a:p>
            <a:pPr marL="5776" algn="just">
              <a:spcBef>
                <a:spcPts val="57"/>
              </a:spcBef>
            </a:pPr>
            <a:r>
              <a:rPr lang="es-ES" sz="1455" spc="-30" dirty="0">
                <a:solidFill>
                  <a:srgbClr val="525252"/>
                </a:solidFill>
                <a:latin typeface="Arial MT"/>
                <a:cs typeface="Arial MT"/>
              </a:rPr>
              <a:t>Delitos </a:t>
            </a:r>
            <a:r>
              <a:rPr lang="es-ES" sz="1455" spc="-36" dirty="0">
                <a:solidFill>
                  <a:srgbClr val="525252"/>
                </a:solidFill>
                <a:latin typeface="Arial MT"/>
                <a:cs typeface="Arial MT"/>
              </a:rPr>
              <a:t>identificados</a:t>
            </a:r>
            <a:r>
              <a:rPr sz="1455" spc="-118" dirty="0">
                <a:solidFill>
                  <a:srgbClr val="525252"/>
                </a:solidFill>
                <a:latin typeface="Arial MT"/>
                <a:cs typeface="Arial MT"/>
              </a:rPr>
              <a:t> </a:t>
            </a:r>
            <a:r>
              <a:rPr sz="1455" spc="-7" dirty="0">
                <a:solidFill>
                  <a:srgbClr val="525252"/>
                </a:solidFill>
                <a:latin typeface="Arial MT"/>
                <a:cs typeface="Arial MT"/>
              </a:rPr>
              <a:t>en</a:t>
            </a:r>
            <a:r>
              <a:rPr sz="1455" spc="-125" dirty="0">
                <a:solidFill>
                  <a:srgbClr val="525252"/>
                </a:solidFill>
                <a:latin typeface="Arial MT"/>
                <a:cs typeface="Arial MT"/>
              </a:rPr>
              <a:t> </a:t>
            </a:r>
            <a:r>
              <a:rPr sz="1455" spc="-45" dirty="0">
                <a:solidFill>
                  <a:srgbClr val="525252"/>
                </a:solidFill>
                <a:latin typeface="Arial MT"/>
                <a:cs typeface="Arial MT"/>
              </a:rPr>
              <a:t>la</a:t>
            </a:r>
            <a:r>
              <a:rPr sz="1455" spc="-127" dirty="0">
                <a:solidFill>
                  <a:srgbClr val="525252"/>
                </a:solidFill>
                <a:latin typeface="Arial MT"/>
                <a:cs typeface="Arial MT"/>
              </a:rPr>
              <a:t> </a:t>
            </a:r>
            <a:r>
              <a:rPr sz="1455" spc="-11" dirty="0">
                <a:solidFill>
                  <a:srgbClr val="525252"/>
                </a:solidFill>
                <a:latin typeface="Arial MT"/>
                <a:cs typeface="Arial MT"/>
              </a:rPr>
              <a:t>Ley</a:t>
            </a:r>
            <a:endParaRPr sz="1455" dirty="0">
              <a:latin typeface="Arial MT"/>
              <a:cs typeface="Arial MT"/>
            </a:endParaRPr>
          </a:p>
          <a:p>
            <a:pPr algn="just">
              <a:spcBef>
                <a:spcPts val="1001"/>
              </a:spcBef>
            </a:pPr>
            <a:r>
              <a:rPr lang="es-CL" sz="1455" dirty="0">
                <a:latin typeface="Arial MT"/>
                <a:cs typeface="Arial MT"/>
              </a:rPr>
              <a:t>Primera categoría. Para efectos de esta ley serán considerados como delitos económicos, en toda circunstancia: </a:t>
            </a:r>
          </a:p>
          <a:p>
            <a:pPr marL="207935" indent="-207935" algn="just">
              <a:spcBef>
                <a:spcPts val="1001"/>
              </a:spcBef>
              <a:buFont typeface="Arial" panose="020B0604020202020204" pitchFamily="34" charset="0"/>
              <a:buChar char="•"/>
            </a:pPr>
            <a:r>
              <a:rPr lang="es-CL" sz="1455" dirty="0">
                <a:latin typeface="Arial MT"/>
                <a:cs typeface="Arial MT"/>
              </a:rPr>
              <a:t>Delito de colusión; Es celebrar u ordenar celebrar, ejecutar u organizar, un acuerdo que involucre a dos o más competidores entre sí, para fijar precios de venta o de compra de bienes o servicios en uno o más mercados; limitar su producción o provisión; dividir, asignar o repartir zonas o cuotas de mercado; o afectar el resultado de licitaciones realizadas por empresas públicas, privadas prestadoras de servicios públicos, u órganos públicos.</a:t>
            </a:r>
          </a:p>
          <a:p>
            <a:pPr marL="207935" indent="-207935" algn="just">
              <a:spcBef>
                <a:spcPts val="1001"/>
              </a:spcBef>
              <a:buFont typeface="Arial" panose="020B0604020202020204" pitchFamily="34" charset="0"/>
              <a:buChar char="•"/>
            </a:pPr>
            <a:r>
              <a:rPr lang="es-CL" sz="1455" dirty="0">
                <a:latin typeface="Arial MT"/>
                <a:cs typeface="Arial MT"/>
              </a:rPr>
              <a:t>Delitos bursátiles; </a:t>
            </a:r>
          </a:p>
          <a:p>
            <a:pPr marL="207935" indent="-207935" algn="just">
              <a:spcBef>
                <a:spcPts val="1001"/>
              </a:spcBef>
              <a:buFont typeface="Arial" panose="020B0604020202020204" pitchFamily="34" charset="0"/>
              <a:buChar char="•"/>
            </a:pPr>
            <a:r>
              <a:rPr lang="es-CL" sz="1455" dirty="0">
                <a:latin typeface="Arial MT"/>
                <a:cs typeface="Arial MT"/>
              </a:rPr>
              <a:t>Delito de entrega de información falsa a la Comisión para el Mercado Financiero;</a:t>
            </a:r>
          </a:p>
          <a:p>
            <a:pPr marL="207935" indent="-207935" algn="just">
              <a:spcBef>
                <a:spcPts val="1001"/>
              </a:spcBef>
              <a:buFont typeface="Arial" panose="020B0604020202020204" pitchFamily="34" charset="0"/>
              <a:buChar char="•"/>
            </a:pPr>
            <a:r>
              <a:rPr lang="es-CL" sz="1455" dirty="0">
                <a:latin typeface="Arial MT"/>
                <a:cs typeface="Arial MT"/>
              </a:rPr>
              <a:t>Delito de corrupción entre particulares; </a:t>
            </a:r>
          </a:p>
          <a:p>
            <a:pPr marL="207935" indent="-207935" algn="just">
              <a:spcBef>
                <a:spcPts val="1001"/>
              </a:spcBef>
              <a:buFont typeface="Arial" panose="020B0604020202020204" pitchFamily="34" charset="0"/>
              <a:buChar char="•"/>
            </a:pPr>
            <a:r>
              <a:rPr lang="es-CL" sz="1455" dirty="0">
                <a:latin typeface="Arial MT"/>
                <a:cs typeface="Arial MT"/>
              </a:rPr>
              <a:t>Delito de negociación incompatible; </a:t>
            </a:r>
          </a:p>
          <a:p>
            <a:pPr marL="207935" indent="-207935" algn="just">
              <a:spcBef>
                <a:spcPts val="1001"/>
              </a:spcBef>
              <a:buFont typeface="Arial" panose="020B0604020202020204" pitchFamily="34" charset="0"/>
              <a:buChar char="•"/>
            </a:pPr>
            <a:r>
              <a:rPr lang="es-CL" sz="1455" dirty="0">
                <a:latin typeface="Arial MT"/>
                <a:cs typeface="Arial MT"/>
              </a:rPr>
              <a:t>Delito de abuso de posición mayoritaria en el directorio; </a:t>
            </a:r>
          </a:p>
          <a:p>
            <a:pPr marL="207935" indent="-207935" algn="just">
              <a:spcBef>
                <a:spcPts val="1001"/>
              </a:spcBef>
              <a:buFont typeface="Arial" panose="020B0604020202020204" pitchFamily="34" charset="0"/>
              <a:buChar char="•"/>
            </a:pPr>
            <a:r>
              <a:rPr lang="es-CL" sz="1455" dirty="0">
                <a:latin typeface="Arial MT"/>
                <a:cs typeface="Arial MT"/>
              </a:rPr>
              <a:t>Delito de falsedad de balances.</a:t>
            </a:r>
          </a:p>
          <a:p>
            <a:pPr algn="just">
              <a:spcBef>
                <a:spcPts val="1001"/>
              </a:spcBef>
            </a:pPr>
            <a:endParaRPr sz="1455" dirty="0">
              <a:latin typeface="Arial MT"/>
              <a:cs typeface="Arial MT"/>
            </a:endParaRPr>
          </a:p>
        </p:txBody>
      </p:sp>
      <p:sp>
        <p:nvSpPr>
          <p:cNvPr id="3" name="object 3"/>
          <p:cNvSpPr txBox="1">
            <a:spLocks noGrp="1"/>
          </p:cNvSpPr>
          <p:nvPr>
            <p:ph type="title"/>
          </p:nvPr>
        </p:nvSpPr>
        <p:spPr>
          <a:xfrm>
            <a:off x="911005" y="983122"/>
            <a:ext cx="7247475" cy="498275"/>
          </a:xfrm>
          <a:prstGeom prst="rect">
            <a:avLst/>
          </a:prstGeom>
        </p:spPr>
        <p:txBody>
          <a:bodyPr vert="horz" wrap="square" lIns="0" tIns="5776" rIns="0" bIns="0" rtlCol="0" anchor="ctr">
            <a:spAutoFit/>
          </a:bodyPr>
          <a:lstStyle/>
          <a:p>
            <a:pPr marL="5776">
              <a:spcBef>
                <a:spcPts val="45"/>
              </a:spcBef>
            </a:pPr>
            <a:r>
              <a:rPr dirty="0"/>
              <a:t>APLICACIÓN DE LA LEY Nº2</a:t>
            </a:r>
            <a:r>
              <a:rPr lang="es-ES" dirty="0"/>
              <a:t>1</a:t>
            </a:r>
            <a:r>
              <a:rPr dirty="0"/>
              <a:t>.</a:t>
            </a:r>
            <a:r>
              <a:rPr lang="es-ES" dirty="0"/>
              <a:t>595</a:t>
            </a:r>
            <a:endParaRPr dirty="0"/>
          </a:p>
        </p:txBody>
      </p:sp>
      <p:sp>
        <p:nvSpPr>
          <p:cNvPr id="4" name="object 4"/>
          <p:cNvSpPr/>
          <p:nvPr/>
        </p:nvSpPr>
        <p:spPr>
          <a:xfrm>
            <a:off x="400050" y="2314395"/>
            <a:ext cx="17329" cy="17329"/>
          </a:xfrm>
          <a:custGeom>
            <a:avLst/>
            <a:gdLst/>
            <a:ahLst/>
            <a:cxnLst/>
            <a:rect l="l" t="t" r="r" b="b"/>
            <a:pathLst>
              <a:path w="38100" h="38100">
                <a:moveTo>
                  <a:pt x="18847" y="0"/>
                </a:moveTo>
                <a:lnTo>
                  <a:pt x="18847" y="9423"/>
                </a:lnTo>
                <a:lnTo>
                  <a:pt x="0" y="9423"/>
                </a:lnTo>
                <a:lnTo>
                  <a:pt x="0" y="28271"/>
                </a:lnTo>
                <a:lnTo>
                  <a:pt x="18847" y="28271"/>
                </a:lnTo>
                <a:lnTo>
                  <a:pt x="18847" y="37695"/>
                </a:lnTo>
                <a:lnTo>
                  <a:pt x="37695" y="18847"/>
                </a:lnTo>
                <a:lnTo>
                  <a:pt x="18847" y="0"/>
                </a:lnTo>
                <a:close/>
              </a:path>
            </a:pathLst>
          </a:custGeom>
          <a:solidFill>
            <a:srgbClr val="A29E9E"/>
          </a:solidFill>
        </p:spPr>
        <p:txBody>
          <a:bodyPr wrap="square" lIns="0" tIns="0" rIns="0" bIns="0" rtlCol="0"/>
          <a:lstStyle/>
          <a:p>
            <a:endParaRPr sz="819"/>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BBE46FE-56AC-A8FD-7D30-EDE104FC8160}"/>
              </a:ext>
            </a:extLst>
          </p:cNvPr>
          <p:cNvSpPr>
            <a:spLocks noGrp="1"/>
          </p:cNvSpPr>
          <p:nvPr>
            <p:ph type="body" idx="1"/>
          </p:nvPr>
        </p:nvSpPr>
        <p:spPr>
          <a:xfrm>
            <a:off x="358954" y="2596721"/>
            <a:ext cx="8426092" cy="3135705"/>
          </a:xfrm>
        </p:spPr>
        <p:txBody>
          <a:bodyPr>
            <a:normAutofit fontScale="77500" lnSpcReduction="20000"/>
          </a:bodyPr>
          <a:lstStyle/>
          <a:p>
            <a:pPr algn="just"/>
            <a:r>
              <a:rPr lang="es-CL" sz="1455" dirty="0">
                <a:latin typeface="Arial MT"/>
                <a:cs typeface="Arial MT"/>
              </a:rPr>
              <a:t>Segunda categoría. Serán, asimismo, considerados como delitos económicos los hechos previstos en las disposiciones legales que a continuación se indican, siempre que el hecho fuere perpetrado en ejercicio de un cargo, función o posición en una empresa, o cuando lo fuere en beneficio económico o de otra naturaleza para una empresa.</a:t>
            </a:r>
          </a:p>
          <a:p>
            <a:pPr algn="just"/>
            <a:endParaRPr lang="es-CL" sz="1455" dirty="0">
              <a:latin typeface="Arial MT"/>
              <a:cs typeface="Arial MT"/>
            </a:endParaRPr>
          </a:p>
          <a:p>
            <a:pPr marL="207935" indent="-207935" algn="just">
              <a:buFont typeface="Arial" panose="020B0604020202020204" pitchFamily="34" charset="0"/>
              <a:buChar char="•"/>
            </a:pPr>
            <a:r>
              <a:rPr lang="es-CL" sz="1455" dirty="0"/>
              <a:t>D</a:t>
            </a:r>
            <a:r>
              <a:rPr lang="es-CL" sz="1455" dirty="0">
                <a:latin typeface="Arial MT"/>
                <a:cs typeface="Arial MT"/>
              </a:rPr>
              <a:t>elito de estafa; </a:t>
            </a:r>
          </a:p>
          <a:p>
            <a:pPr marL="207935" indent="-207935" algn="just">
              <a:buFont typeface="Arial" panose="020B0604020202020204" pitchFamily="34" charset="0"/>
              <a:buChar char="•"/>
            </a:pPr>
            <a:r>
              <a:rPr lang="es-CL" sz="1455" dirty="0"/>
              <a:t>D</a:t>
            </a:r>
            <a:r>
              <a:rPr lang="es-CL" sz="1455" dirty="0">
                <a:latin typeface="Arial MT"/>
                <a:cs typeface="Arial MT"/>
              </a:rPr>
              <a:t>elito de amenazas; </a:t>
            </a:r>
          </a:p>
          <a:p>
            <a:pPr marL="207935" indent="-207935" algn="just">
              <a:buFont typeface="Arial" panose="020B0604020202020204" pitchFamily="34" charset="0"/>
              <a:buChar char="•"/>
            </a:pPr>
            <a:r>
              <a:rPr lang="es-CL" sz="1455" dirty="0"/>
              <a:t>D</a:t>
            </a:r>
            <a:r>
              <a:rPr lang="es-CL" sz="1455" dirty="0">
                <a:latin typeface="Arial MT"/>
                <a:cs typeface="Arial MT"/>
              </a:rPr>
              <a:t>elito de fraudes e infracciones tributarias y aduaneras; </a:t>
            </a:r>
          </a:p>
          <a:p>
            <a:pPr marL="207935" indent="-207935" algn="just">
              <a:buFont typeface="Arial" panose="020B0604020202020204" pitchFamily="34" charset="0"/>
              <a:buChar char="•"/>
            </a:pPr>
            <a:r>
              <a:rPr lang="es-CL" sz="1455" dirty="0">
                <a:latin typeface="Arial MT"/>
                <a:cs typeface="Arial MT"/>
              </a:rPr>
              <a:t>Delitos informáticos; </a:t>
            </a:r>
          </a:p>
          <a:p>
            <a:pPr marL="207935" indent="-207935" algn="just">
              <a:buFont typeface="Arial" panose="020B0604020202020204" pitchFamily="34" charset="0"/>
              <a:buChar char="•"/>
            </a:pPr>
            <a:r>
              <a:rPr lang="es-CL" sz="1455" dirty="0"/>
              <a:t>D</a:t>
            </a:r>
            <a:r>
              <a:rPr lang="es-CL" sz="1455" dirty="0">
                <a:latin typeface="Arial MT"/>
                <a:cs typeface="Arial MT"/>
              </a:rPr>
              <a:t>elito de homicidio y lesiones; </a:t>
            </a:r>
          </a:p>
          <a:p>
            <a:pPr marL="207935" indent="-207935" algn="just">
              <a:buFont typeface="Arial" panose="020B0604020202020204" pitchFamily="34" charset="0"/>
              <a:buChar char="•"/>
            </a:pPr>
            <a:r>
              <a:rPr lang="es-CL" sz="1455" dirty="0">
                <a:latin typeface="Arial MT"/>
                <a:cs typeface="Arial MT"/>
              </a:rPr>
              <a:t>Delito de falsificaciones de instrumentos públicos; </a:t>
            </a:r>
          </a:p>
          <a:p>
            <a:pPr marL="207935" indent="-207935" algn="just">
              <a:buFont typeface="Arial" panose="020B0604020202020204" pitchFamily="34" charset="0"/>
              <a:buChar char="•"/>
            </a:pPr>
            <a:r>
              <a:rPr lang="es-CL" sz="1455" dirty="0">
                <a:latin typeface="Arial MT"/>
                <a:cs typeface="Arial MT"/>
              </a:rPr>
              <a:t>Delitos contra la propiedad intelectual e industrial</a:t>
            </a:r>
          </a:p>
          <a:p>
            <a:pPr marL="207935" indent="-207935" algn="just">
              <a:buFont typeface="Arial" panose="020B0604020202020204" pitchFamily="34" charset="0"/>
              <a:buChar char="•"/>
            </a:pPr>
            <a:r>
              <a:rPr lang="es-CL" sz="1455" dirty="0"/>
              <a:t>Delitos contra el medio ambiente</a:t>
            </a:r>
          </a:p>
          <a:p>
            <a:pPr marL="207935" indent="-207935" algn="just">
              <a:buFont typeface="Arial" panose="020B0604020202020204" pitchFamily="34" charset="0"/>
              <a:buChar char="•"/>
            </a:pPr>
            <a:r>
              <a:rPr lang="es-CL" sz="1455" dirty="0"/>
              <a:t>Delitos cometidos en la adulteración de alimentos. </a:t>
            </a:r>
          </a:p>
        </p:txBody>
      </p:sp>
    </p:spTree>
    <p:extLst>
      <p:ext uri="{BB962C8B-B14F-4D97-AF65-F5344CB8AC3E}">
        <p14:creationId xmlns:p14="http://schemas.microsoft.com/office/powerpoint/2010/main" val="5166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4577AA4-8CE6-3CE8-F574-E63A73F51A07}"/>
              </a:ext>
            </a:extLst>
          </p:cNvPr>
          <p:cNvSpPr>
            <a:spLocks noGrp="1"/>
          </p:cNvSpPr>
          <p:nvPr>
            <p:ph type="body" idx="1"/>
          </p:nvPr>
        </p:nvSpPr>
        <p:spPr>
          <a:xfrm>
            <a:off x="358954" y="2312331"/>
            <a:ext cx="8426092" cy="4031620"/>
          </a:xfrm>
        </p:spPr>
        <p:txBody>
          <a:bodyPr>
            <a:normAutofit fontScale="92500" lnSpcReduction="10000"/>
          </a:bodyPr>
          <a:lstStyle/>
          <a:p>
            <a:pPr algn="just"/>
            <a:r>
              <a:rPr lang="es-CL" sz="1455" dirty="0"/>
              <a:t>Tercera categoría. Serán asimismo considerados como delitos económicos los hechos previstos en las disposiciones legales que a continuación se indican, siempre que en la perpetración del hecho hubiere intervenido, en alguna de las formas previstas en los artículos 15 o 16 del Código Penal, alguien en ejercicio de un cargo, función o posición en una empresa, o cuando el hecho fuere perpetrado en beneficio económico o de otra naturaleza para una empresa.</a:t>
            </a:r>
          </a:p>
          <a:p>
            <a:pPr algn="just"/>
            <a:endParaRPr lang="es-CL" sz="1455" dirty="0"/>
          </a:p>
          <a:p>
            <a:pPr marL="207935" indent="-207935" algn="just">
              <a:buFont typeface="Arial" panose="020B0604020202020204" pitchFamily="34" charset="0"/>
              <a:buChar char="•"/>
            </a:pPr>
            <a:r>
              <a:rPr lang="es-CL" sz="1455" dirty="0"/>
              <a:t>Delito de cohecho; </a:t>
            </a:r>
          </a:p>
          <a:p>
            <a:pPr marL="207935" indent="-207935" algn="just">
              <a:buFont typeface="Arial" panose="020B0604020202020204" pitchFamily="34" charset="0"/>
              <a:buChar char="•"/>
            </a:pPr>
            <a:r>
              <a:rPr lang="es-CL" sz="1455" dirty="0"/>
              <a:t>Delito de fraude al fisco; </a:t>
            </a:r>
          </a:p>
          <a:p>
            <a:pPr marL="207935" indent="-207935" algn="just">
              <a:buFont typeface="Arial" panose="020B0604020202020204" pitchFamily="34" charset="0"/>
              <a:buChar char="•"/>
            </a:pPr>
            <a:r>
              <a:rPr lang="es-CL" sz="1455" dirty="0"/>
              <a:t>Delito de revelación de secretos; </a:t>
            </a:r>
          </a:p>
          <a:p>
            <a:pPr marL="207935" indent="-207935" algn="just">
              <a:buFont typeface="Arial" panose="020B0604020202020204" pitchFamily="34" charset="0"/>
              <a:buChar char="•"/>
            </a:pPr>
            <a:r>
              <a:rPr lang="es-CL" sz="1455" dirty="0"/>
              <a:t>Delito de enriquecimiento ilícito.</a:t>
            </a:r>
          </a:p>
          <a:p>
            <a:pPr algn="just"/>
            <a:endParaRPr lang="es-CL" sz="1455" dirty="0"/>
          </a:p>
          <a:p>
            <a:pPr algn="just"/>
            <a:r>
              <a:rPr lang="es-CL" sz="1455" dirty="0"/>
              <a:t>Cuarta categoría. Receptación, lavado y blanqueo de activos. Serán también considerados delitos económicos los hechos previstos en el artículo 456 bis A del Código Penal y en el artículo 27 de la ley </a:t>
            </a:r>
            <a:r>
              <a:rPr lang="es-CL" sz="1455" dirty="0" err="1"/>
              <a:t>N°</a:t>
            </a:r>
            <a:r>
              <a:rPr lang="es-CL" sz="1455" dirty="0"/>
              <a:t> 19.913, que crea la Unidad de Análisis Financiero y modifica diversas disposiciones en materia de lavado y blanqueo de activos, cuando los hechos de los que provienen las especies, además de ser constitutivos de los delitos a que se refieren los artículos citados precedentemente.</a:t>
            </a:r>
          </a:p>
          <a:p>
            <a:pPr algn="just"/>
            <a:endParaRPr lang="es-CL" sz="1455" dirty="0"/>
          </a:p>
          <a:p>
            <a:pPr algn="just"/>
            <a:endParaRPr lang="es-CL" sz="1455" dirty="0"/>
          </a:p>
        </p:txBody>
      </p:sp>
    </p:spTree>
    <p:extLst>
      <p:ext uri="{BB962C8B-B14F-4D97-AF65-F5344CB8AC3E}">
        <p14:creationId xmlns:p14="http://schemas.microsoft.com/office/powerpoint/2010/main" val="34224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a:xfrm>
            <a:off x="865970" y="927098"/>
            <a:ext cx="6343672" cy="1052427"/>
          </a:xfrm>
        </p:spPr>
        <p:txBody>
          <a:bodyPr/>
          <a:lstStyle/>
          <a:p>
            <a:r>
              <a:rPr lang="es-CL" dirty="0"/>
              <a:t>Moral y Ética</a:t>
            </a:r>
          </a:p>
        </p:txBody>
      </p:sp>
      <p:sp>
        <p:nvSpPr>
          <p:cNvPr id="7" name="Marcador de contenido 6">
            <a:extLst>
              <a:ext uri="{FF2B5EF4-FFF2-40B4-BE49-F238E27FC236}">
                <a16:creationId xmlns:a16="http://schemas.microsoft.com/office/drawing/2014/main" id="{D3759F60-E9B4-17CF-A64A-6C5CA2C8DC26}"/>
              </a:ext>
            </a:extLst>
          </p:cNvPr>
          <p:cNvSpPr>
            <a:spLocks noGrp="1"/>
          </p:cNvSpPr>
          <p:nvPr>
            <p:ph idx="1"/>
          </p:nvPr>
        </p:nvSpPr>
        <p:spPr>
          <a:xfrm>
            <a:off x="1399370" y="2481582"/>
            <a:ext cx="6345260" cy="3530600"/>
          </a:xfrm>
        </p:spPr>
        <p:txBody>
          <a:bodyPr>
            <a:normAutofit/>
          </a:bodyPr>
          <a:lstStyle/>
          <a:p>
            <a:r>
              <a:rPr lang="es-CL" dirty="0"/>
              <a:t>La moral es el conjunto de principios, normas y valores que guían el comportamiento de los individuos dentro de una sociedad.</a:t>
            </a:r>
          </a:p>
          <a:p>
            <a:r>
              <a:rPr lang="es-CL" dirty="0"/>
              <a:t>Mientras que la ética es una disciplina filosófica que estudia los fundamentos de la moral y cómo deberían comportarse las personas</a:t>
            </a:r>
          </a:p>
          <a:p>
            <a:r>
              <a:rPr lang="es-CL" dirty="0"/>
              <a:t>En resumen, la moral es el conjunto de normas y valores que dictan el comportamiento aceptable en una comunidad, mientras que la ética es la reflexión crítica sobre esos principios y su justificación.</a:t>
            </a:r>
          </a:p>
        </p:txBody>
      </p:sp>
    </p:spTree>
    <p:extLst>
      <p:ext uri="{BB962C8B-B14F-4D97-AF65-F5344CB8AC3E}">
        <p14:creationId xmlns:p14="http://schemas.microsoft.com/office/powerpoint/2010/main" val="17235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Normas</a:t>
            </a:r>
          </a:p>
        </p:txBody>
      </p:sp>
      <p:graphicFrame>
        <p:nvGraphicFramePr>
          <p:cNvPr id="3" name="Marcador de contenido 2">
            <a:extLst>
              <a:ext uri="{FF2B5EF4-FFF2-40B4-BE49-F238E27FC236}">
                <a16:creationId xmlns:a16="http://schemas.microsoft.com/office/drawing/2014/main" id="{29BE105A-A679-9E70-FF98-401C12727327}"/>
              </a:ext>
            </a:extLst>
          </p:cNvPr>
          <p:cNvGraphicFramePr>
            <a:graphicFrameLocks noGrp="1"/>
          </p:cNvGraphicFramePr>
          <p:nvPr>
            <p:ph idx="1"/>
            <p:extLst>
              <p:ext uri="{D42A27DB-BD31-4B8C-83A1-F6EECF244321}">
                <p14:modId xmlns:p14="http://schemas.microsoft.com/office/powerpoint/2010/main" val="4232224286"/>
              </p:ext>
            </p:extLst>
          </p:nvPr>
        </p:nvGraphicFramePr>
        <p:xfrm>
          <a:off x="0" y="2133601"/>
          <a:ext cx="9144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9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a:xfrm>
            <a:off x="865970" y="698498"/>
            <a:ext cx="6343672" cy="1102669"/>
          </a:xfrm>
        </p:spPr>
        <p:txBody>
          <a:bodyPr/>
          <a:lstStyle/>
          <a:p>
            <a:r>
              <a:rPr lang="es-CL" dirty="0"/>
              <a:t>Política de Integridad Institucional</a:t>
            </a:r>
          </a:p>
        </p:txBody>
      </p:sp>
      <p:graphicFrame>
        <p:nvGraphicFramePr>
          <p:cNvPr id="9" name="Marcador de contenido 8">
            <a:extLst>
              <a:ext uri="{FF2B5EF4-FFF2-40B4-BE49-F238E27FC236}">
                <a16:creationId xmlns:a16="http://schemas.microsoft.com/office/drawing/2014/main" id="{1C13A6C7-838E-E985-1562-5A3EE13F257B}"/>
              </a:ext>
            </a:extLst>
          </p:cNvPr>
          <p:cNvGraphicFramePr>
            <a:graphicFrameLocks noGrp="1"/>
          </p:cNvGraphicFramePr>
          <p:nvPr>
            <p:ph idx="1"/>
            <p:extLst>
              <p:ext uri="{D42A27DB-BD31-4B8C-83A1-F6EECF244321}">
                <p14:modId xmlns:p14="http://schemas.microsoft.com/office/powerpoint/2010/main" val="262467912"/>
              </p:ext>
            </p:extLst>
          </p:nvPr>
        </p:nvGraphicFramePr>
        <p:xfrm>
          <a:off x="5169876" y="2198077"/>
          <a:ext cx="3358661" cy="444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7E61E577-D06F-F247-40CD-AACEF96BD5BE}"/>
              </a:ext>
            </a:extLst>
          </p:cNvPr>
          <p:cNvSpPr txBox="1"/>
          <p:nvPr/>
        </p:nvSpPr>
        <p:spPr>
          <a:xfrm>
            <a:off x="303312" y="4555633"/>
            <a:ext cx="4435741" cy="1631216"/>
          </a:xfrm>
          <a:prstGeom prst="rect">
            <a:avLst/>
          </a:prstGeom>
          <a:noFill/>
        </p:spPr>
        <p:txBody>
          <a:bodyPr wrap="square">
            <a:spAutoFit/>
          </a:bodyPr>
          <a:lstStyle/>
          <a:p>
            <a:pPr algn="ctr" rtl="0">
              <a:spcBef>
                <a:spcPts val="2400"/>
              </a:spcBef>
              <a:spcAft>
                <a:spcPts val="0"/>
              </a:spcAft>
            </a:pPr>
            <a:r>
              <a:rPr lang="es-CL" sz="1600" b="1" i="0" u="none" strike="noStrike" cap="small" dirty="0">
                <a:solidFill>
                  <a:schemeClr val="accent6">
                    <a:lumMod val="50000"/>
                  </a:schemeClr>
                </a:solidFill>
                <a:effectLst/>
                <a:latin typeface="Verdana" panose="020B0604030504040204" pitchFamily="34" charset="0"/>
              </a:rPr>
              <a:t>Misión Institucional</a:t>
            </a:r>
            <a:endParaRPr lang="es-CL" sz="1200" b="1" dirty="0">
              <a:solidFill>
                <a:schemeClr val="accent6">
                  <a:lumMod val="50000"/>
                </a:schemeClr>
              </a:solidFill>
              <a:effectLst/>
            </a:endParaRPr>
          </a:p>
          <a:p>
            <a:pPr algn="just" rtl="0">
              <a:spcBef>
                <a:spcPts val="0"/>
              </a:spcBef>
              <a:spcAft>
                <a:spcPts val="1000"/>
              </a:spcAft>
            </a:pPr>
            <a:br>
              <a:rPr lang="es-CL" sz="1200" b="0" i="1" u="none" strike="noStrike" dirty="0">
                <a:solidFill>
                  <a:schemeClr val="accent6">
                    <a:lumMod val="50000"/>
                  </a:schemeClr>
                </a:solidFill>
                <a:effectLst/>
                <a:latin typeface="Verdana" panose="020B0604030504040204" pitchFamily="34" charset="0"/>
              </a:rPr>
            </a:br>
            <a:r>
              <a:rPr lang="es-CL" sz="1200" b="0" i="1" u="none" strike="noStrike" dirty="0">
                <a:solidFill>
                  <a:schemeClr val="accent6">
                    <a:lumMod val="50000"/>
                  </a:schemeClr>
                </a:solidFill>
                <a:effectLst/>
                <a:latin typeface="Verdana" panose="020B0604030504040204" pitchFamily="34" charset="0"/>
              </a:rPr>
              <a:t>“</a:t>
            </a:r>
            <a:r>
              <a:rPr lang="es-CL" sz="1200" b="1" i="1" u="none" strike="noStrike" dirty="0">
                <a:solidFill>
                  <a:schemeClr val="accent6">
                    <a:lumMod val="50000"/>
                  </a:schemeClr>
                </a:solidFill>
                <a:effectLst/>
                <a:latin typeface="Verdana" panose="020B0604030504040204" pitchFamily="34" charset="0"/>
              </a:rPr>
              <a:t>Mejorar la calidad de vida de la comunidad</a:t>
            </a:r>
            <a:r>
              <a:rPr lang="es-CL" sz="1200" b="0" i="1" u="none" strike="noStrike" dirty="0">
                <a:solidFill>
                  <a:schemeClr val="accent6">
                    <a:lumMod val="50000"/>
                  </a:schemeClr>
                </a:solidFill>
                <a:effectLst/>
                <a:latin typeface="Verdana" panose="020B0604030504040204" pitchFamily="34" charset="0"/>
              </a:rPr>
              <a:t> a través de una administración guiada por nuestros valores institucionales y en equilibrio con la naturaleza, con el fin de proveer a las personas bienes, productos y servicios que generen valor público”</a:t>
            </a:r>
            <a:endParaRPr lang="es-CL" sz="1200" dirty="0">
              <a:solidFill>
                <a:schemeClr val="accent6">
                  <a:lumMod val="50000"/>
                </a:schemeClr>
              </a:solidFill>
              <a:effectLst/>
            </a:endParaRPr>
          </a:p>
        </p:txBody>
      </p:sp>
      <p:sp>
        <p:nvSpPr>
          <p:cNvPr id="5" name="CuadroTexto 4">
            <a:extLst>
              <a:ext uri="{FF2B5EF4-FFF2-40B4-BE49-F238E27FC236}">
                <a16:creationId xmlns:a16="http://schemas.microsoft.com/office/drawing/2014/main" id="{78A40687-A92D-CD35-7F33-C0DBCBFBDA4E}"/>
              </a:ext>
            </a:extLst>
          </p:cNvPr>
          <p:cNvSpPr txBox="1"/>
          <p:nvPr/>
        </p:nvSpPr>
        <p:spPr>
          <a:xfrm>
            <a:off x="303312" y="2371447"/>
            <a:ext cx="4435741" cy="1815882"/>
          </a:xfrm>
          <a:prstGeom prst="rect">
            <a:avLst/>
          </a:prstGeom>
          <a:noFill/>
        </p:spPr>
        <p:txBody>
          <a:bodyPr wrap="square">
            <a:spAutoFit/>
          </a:bodyPr>
          <a:lstStyle/>
          <a:p>
            <a:pPr algn="ctr" rtl="0">
              <a:spcBef>
                <a:spcPts val="1000"/>
              </a:spcBef>
              <a:spcAft>
                <a:spcPts val="0"/>
              </a:spcAft>
            </a:pPr>
            <a:r>
              <a:rPr lang="es-CL" sz="1600" b="1" i="0" u="none" strike="noStrike" cap="small" dirty="0">
                <a:solidFill>
                  <a:schemeClr val="accent6">
                    <a:lumMod val="50000"/>
                  </a:schemeClr>
                </a:solidFill>
                <a:effectLst/>
                <a:latin typeface="Verdana" panose="020B0604030504040204" pitchFamily="34" charset="0"/>
              </a:rPr>
              <a:t>Visión Institucional</a:t>
            </a:r>
            <a:endParaRPr lang="es-CL" sz="1200" b="1" dirty="0">
              <a:solidFill>
                <a:schemeClr val="accent6">
                  <a:lumMod val="50000"/>
                </a:schemeClr>
              </a:solidFill>
              <a:effectLst/>
            </a:endParaRPr>
          </a:p>
          <a:p>
            <a:pPr algn="just" rtl="0">
              <a:spcBef>
                <a:spcPts val="0"/>
              </a:spcBef>
              <a:spcAft>
                <a:spcPts val="1000"/>
              </a:spcAft>
            </a:pPr>
            <a:br>
              <a:rPr lang="es-CL" sz="1200" b="0" i="1" u="none" strike="noStrike" dirty="0">
                <a:solidFill>
                  <a:schemeClr val="accent6">
                    <a:lumMod val="50000"/>
                  </a:schemeClr>
                </a:solidFill>
                <a:effectLst/>
                <a:latin typeface="Verdana" panose="020B0604030504040204" pitchFamily="34" charset="0"/>
              </a:rPr>
            </a:br>
            <a:r>
              <a:rPr lang="es-CL" sz="1200" b="0" i="1" u="none" strike="noStrike" dirty="0">
                <a:solidFill>
                  <a:schemeClr val="accent6">
                    <a:lumMod val="50000"/>
                  </a:schemeClr>
                </a:solidFill>
                <a:effectLst/>
                <a:latin typeface="Verdana" panose="020B0604030504040204" pitchFamily="34" charset="0"/>
              </a:rPr>
              <a:t>“Trabajar por tener una municipalidad más eficaz, eficiente, transparente, proba e innovadora, promoviendo la participación temprana, vinculante y activa, valorando la diferencia como fuente permanente de riqueza, actuando de manera responsable y con una visión </a:t>
            </a:r>
            <a:r>
              <a:rPr lang="es-CL" sz="1200" b="0" i="1" u="none" strike="noStrike" dirty="0" err="1">
                <a:solidFill>
                  <a:schemeClr val="accent6">
                    <a:lumMod val="50000"/>
                  </a:schemeClr>
                </a:solidFill>
                <a:effectLst/>
                <a:latin typeface="Verdana" panose="020B0604030504040204" pitchFamily="34" charset="0"/>
              </a:rPr>
              <a:t>ecocéntrica</a:t>
            </a:r>
            <a:r>
              <a:rPr lang="es-CL" sz="1200" b="0" i="1" u="none" strike="noStrike" dirty="0">
                <a:solidFill>
                  <a:schemeClr val="accent6">
                    <a:lumMod val="50000"/>
                  </a:schemeClr>
                </a:solidFill>
                <a:effectLst/>
                <a:latin typeface="Verdana" panose="020B0604030504040204" pitchFamily="34" charset="0"/>
              </a:rPr>
              <a:t>, demostrando así que </a:t>
            </a:r>
            <a:r>
              <a:rPr lang="es-CL" sz="1200" b="1" i="1" u="none" strike="noStrike" dirty="0">
                <a:solidFill>
                  <a:schemeClr val="accent6">
                    <a:lumMod val="50000"/>
                  </a:schemeClr>
                </a:solidFill>
                <a:effectLst/>
                <a:latin typeface="Verdana" panose="020B0604030504040204" pitchFamily="34" charset="0"/>
              </a:rPr>
              <a:t>gobernar mejor es posible</a:t>
            </a:r>
            <a:r>
              <a:rPr lang="es-CL" sz="1200" b="0" i="1" u="none" strike="noStrike" dirty="0">
                <a:solidFill>
                  <a:schemeClr val="accent6">
                    <a:lumMod val="50000"/>
                  </a:schemeClr>
                </a:solidFill>
                <a:effectLst/>
                <a:latin typeface="Verdana" panose="020B0604030504040204" pitchFamily="34" charset="0"/>
              </a:rPr>
              <a:t>”</a:t>
            </a:r>
            <a:endParaRPr lang="es-CL" sz="1200" dirty="0">
              <a:solidFill>
                <a:schemeClr val="accent6">
                  <a:lumMod val="50000"/>
                </a:schemeClr>
              </a:solidFill>
              <a:effectLst/>
            </a:endParaRPr>
          </a:p>
        </p:txBody>
      </p:sp>
    </p:spTree>
    <p:extLst>
      <p:ext uri="{BB962C8B-B14F-4D97-AF65-F5344CB8AC3E}">
        <p14:creationId xmlns:p14="http://schemas.microsoft.com/office/powerpoint/2010/main" val="14271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a:xfrm>
            <a:off x="865970" y="927098"/>
            <a:ext cx="6343672" cy="1102669"/>
          </a:xfrm>
        </p:spPr>
        <p:txBody>
          <a:bodyPr/>
          <a:lstStyle/>
          <a:p>
            <a:r>
              <a:rPr lang="es-CL" dirty="0"/>
              <a:t>Política de Integridad Institucional</a:t>
            </a:r>
          </a:p>
        </p:txBody>
      </p:sp>
      <p:grpSp>
        <p:nvGrpSpPr>
          <p:cNvPr id="5" name="Grupo 4">
            <a:extLst>
              <a:ext uri="{FF2B5EF4-FFF2-40B4-BE49-F238E27FC236}">
                <a16:creationId xmlns:a16="http://schemas.microsoft.com/office/drawing/2014/main" id="{3AA54F3E-8FF9-4481-50DB-000592A0E7BA}"/>
              </a:ext>
            </a:extLst>
          </p:cNvPr>
          <p:cNvGrpSpPr/>
          <p:nvPr/>
        </p:nvGrpSpPr>
        <p:grpSpPr>
          <a:xfrm>
            <a:off x="504265" y="2180231"/>
            <a:ext cx="8135470" cy="442800"/>
            <a:chOff x="457199" y="73216"/>
            <a:chExt cx="6400799" cy="442800"/>
          </a:xfrm>
        </p:grpSpPr>
        <p:sp>
          <p:nvSpPr>
            <p:cNvPr id="25" name="Rectángulo: esquinas redondeadas 24">
              <a:extLst>
                <a:ext uri="{FF2B5EF4-FFF2-40B4-BE49-F238E27FC236}">
                  <a16:creationId xmlns:a16="http://schemas.microsoft.com/office/drawing/2014/main" id="{743FAE36-9BF8-0E68-68B6-B877D159975B}"/>
                </a:ext>
              </a:extLst>
            </p:cNvPr>
            <p:cNvSpPr/>
            <p:nvPr/>
          </p:nvSpPr>
          <p:spPr>
            <a:xfrm>
              <a:off x="457199" y="732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26" name="Rectángulo: esquinas redondeadas 4">
              <a:extLst>
                <a:ext uri="{FF2B5EF4-FFF2-40B4-BE49-F238E27FC236}">
                  <a16:creationId xmlns:a16="http://schemas.microsoft.com/office/drawing/2014/main" id="{F9217109-19CA-2F7D-3813-97F65B2C6363}"/>
                </a:ext>
              </a:extLst>
            </p:cNvPr>
            <p:cNvSpPr txBox="1"/>
            <p:nvPr/>
          </p:nvSpPr>
          <p:spPr>
            <a:xfrm>
              <a:off x="478815" y="948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Prevenir, corregir y controlar la corrupción.</a:t>
              </a:r>
            </a:p>
          </p:txBody>
        </p:sp>
      </p:grpSp>
      <p:grpSp>
        <p:nvGrpSpPr>
          <p:cNvPr id="6" name="Grupo 5">
            <a:extLst>
              <a:ext uri="{FF2B5EF4-FFF2-40B4-BE49-F238E27FC236}">
                <a16:creationId xmlns:a16="http://schemas.microsoft.com/office/drawing/2014/main" id="{2894B6C2-B74C-2EC2-B594-BCD0E4C28837}"/>
              </a:ext>
            </a:extLst>
          </p:cNvPr>
          <p:cNvGrpSpPr/>
          <p:nvPr/>
        </p:nvGrpSpPr>
        <p:grpSpPr>
          <a:xfrm>
            <a:off x="504265" y="2860631"/>
            <a:ext cx="8135470" cy="442800"/>
            <a:chOff x="457199" y="753616"/>
            <a:chExt cx="6400799" cy="442800"/>
          </a:xfrm>
        </p:grpSpPr>
        <p:sp>
          <p:nvSpPr>
            <p:cNvPr id="23" name="Rectángulo: esquinas redondeadas 22">
              <a:extLst>
                <a:ext uri="{FF2B5EF4-FFF2-40B4-BE49-F238E27FC236}">
                  <a16:creationId xmlns:a16="http://schemas.microsoft.com/office/drawing/2014/main" id="{6B9B3F39-176E-A95F-6F29-62C2D36D5320}"/>
                </a:ext>
              </a:extLst>
            </p:cNvPr>
            <p:cNvSpPr/>
            <p:nvPr/>
          </p:nvSpPr>
          <p:spPr>
            <a:xfrm>
              <a:off x="457199" y="7536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24" name="Rectángulo: esquinas redondeadas 6">
              <a:extLst>
                <a:ext uri="{FF2B5EF4-FFF2-40B4-BE49-F238E27FC236}">
                  <a16:creationId xmlns:a16="http://schemas.microsoft.com/office/drawing/2014/main" id="{CA45E5E9-19C8-FD10-D23F-4ED9A0C51CFC}"/>
                </a:ext>
              </a:extLst>
            </p:cNvPr>
            <p:cNvSpPr txBox="1"/>
            <p:nvPr/>
          </p:nvSpPr>
          <p:spPr>
            <a:xfrm>
              <a:off x="478815" y="7752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Fomentar valores y comportamientos éticos.</a:t>
              </a:r>
            </a:p>
          </p:txBody>
        </p:sp>
      </p:grpSp>
      <p:grpSp>
        <p:nvGrpSpPr>
          <p:cNvPr id="7" name="Grupo 6">
            <a:extLst>
              <a:ext uri="{FF2B5EF4-FFF2-40B4-BE49-F238E27FC236}">
                <a16:creationId xmlns:a16="http://schemas.microsoft.com/office/drawing/2014/main" id="{AC35CF42-27E0-A420-4F85-0C068A85DEF3}"/>
              </a:ext>
            </a:extLst>
          </p:cNvPr>
          <p:cNvGrpSpPr/>
          <p:nvPr/>
        </p:nvGrpSpPr>
        <p:grpSpPr>
          <a:xfrm>
            <a:off x="504265" y="3541031"/>
            <a:ext cx="8135470" cy="442800"/>
            <a:chOff x="457199" y="1434016"/>
            <a:chExt cx="6400799" cy="442800"/>
          </a:xfrm>
        </p:grpSpPr>
        <p:sp>
          <p:nvSpPr>
            <p:cNvPr id="21" name="Rectángulo: esquinas redondeadas 20">
              <a:extLst>
                <a:ext uri="{FF2B5EF4-FFF2-40B4-BE49-F238E27FC236}">
                  <a16:creationId xmlns:a16="http://schemas.microsoft.com/office/drawing/2014/main" id="{CF2E74F0-FA41-BB8F-7CE9-71318EC89E83}"/>
                </a:ext>
              </a:extLst>
            </p:cNvPr>
            <p:cNvSpPr/>
            <p:nvPr/>
          </p:nvSpPr>
          <p:spPr>
            <a:xfrm>
              <a:off x="457199" y="14340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22" name="Rectángulo: esquinas redondeadas 8">
              <a:extLst>
                <a:ext uri="{FF2B5EF4-FFF2-40B4-BE49-F238E27FC236}">
                  <a16:creationId xmlns:a16="http://schemas.microsoft.com/office/drawing/2014/main" id="{9A08AA0B-F5E3-F05E-6BC8-9F0575E612EF}"/>
                </a:ext>
              </a:extLst>
            </p:cNvPr>
            <p:cNvSpPr txBox="1"/>
            <p:nvPr/>
          </p:nvSpPr>
          <p:spPr>
            <a:xfrm>
              <a:off x="478815" y="14556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Facilitar la denuncia confidencial y sin represalias.</a:t>
              </a:r>
            </a:p>
          </p:txBody>
        </p:sp>
      </p:grpSp>
      <p:grpSp>
        <p:nvGrpSpPr>
          <p:cNvPr id="8" name="Grupo 7">
            <a:extLst>
              <a:ext uri="{FF2B5EF4-FFF2-40B4-BE49-F238E27FC236}">
                <a16:creationId xmlns:a16="http://schemas.microsoft.com/office/drawing/2014/main" id="{79657C5D-7FFF-4C55-06F7-5D9940C22578}"/>
              </a:ext>
            </a:extLst>
          </p:cNvPr>
          <p:cNvGrpSpPr/>
          <p:nvPr/>
        </p:nvGrpSpPr>
        <p:grpSpPr>
          <a:xfrm>
            <a:off x="504265" y="4221431"/>
            <a:ext cx="8135470" cy="442800"/>
            <a:chOff x="457199" y="2114416"/>
            <a:chExt cx="6400799" cy="442800"/>
          </a:xfrm>
        </p:grpSpPr>
        <p:sp>
          <p:nvSpPr>
            <p:cNvPr id="19" name="Rectángulo: esquinas redondeadas 18">
              <a:extLst>
                <a:ext uri="{FF2B5EF4-FFF2-40B4-BE49-F238E27FC236}">
                  <a16:creationId xmlns:a16="http://schemas.microsoft.com/office/drawing/2014/main" id="{08C23F63-2540-F592-EDC8-D916A2C37D8C}"/>
                </a:ext>
              </a:extLst>
            </p:cNvPr>
            <p:cNvSpPr/>
            <p:nvPr/>
          </p:nvSpPr>
          <p:spPr>
            <a:xfrm>
              <a:off x="457199" y="21144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20" name="Rectángulo: esquinas redondeadas 10">
              <a:extLst>
                <a:ext uri="{FF2B5EF4-FFF2-40B4-BE49-F238E27FC236}">
                  <a16:creationId xmlns:a16="http://schemas.microsoft.com/office/drawing/2014/main" id="{DE0568F9-24D0-3CE4-C575-849963B50228}"/>
                </a:ext>
              </a:extLst>
            </p:cNvPr>
            <p:cNvSpPr txBox="1"/>
            <p:nvPr/>
          </p:nvSpPr>
          <p:spPr>
            <a:xfrm>
              <a:off x="478815" y="21360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Mantener conducta honesta e íntegra, sin beneficios personales.</a:t>
              </a:r>
            </a:p>
          </p:txBody>
        </p:sp>
      </p:grpSp>
      <p:grpSp>
        <p:nvGrpSpPr>
          <p:cNvPr id="10" name="Grupo 9">
            <a:extLst>
              <a:ext uri="{FF2B5EF4-FFF2-40B4-BE49-F238E27FC236}">
                <a16:creationId xmlns:a16="http://schemas.microsoft.com/office/drawing/2014/main" id="{53E952B5-9583-5243-FD78-7CF4B651BC2C}"/>
              </a:ext>
            </a:extLst>
          </p:cNvPr>
          <p:cNvGrpSpPr/>
          <p:nvPr/>
        </p:nvGrpSpPr>
        <p:grpSpPr>
          <a:xfrm>
            <a:off x="504265" y="4901831"/>
            <a:ext cx="8135470" cy="442800"/>
            <a:chOff x="457199" y="2794816"/>
            <a:chExt cx="6400799" cy="442800"/>
          </a:xfrm>
        </p:grpSpPr>
        <p:sp>
          <p:nvSpPr>
            <p:cNvPr id="17" name="Rectángulo: esquinas redondeadas 16">
              <a:extLst>
                <a:ext uri="{FF2B5EF4-FFF2-40B4-BE49-F238E27FC236}">
                  <a16:creationId xmlns:a16="http://schemas.microsoft.com/office/drawing/2014/main" id="{D4DDBE6F-70E2-A65C-A508-7ECC8B9BEE17}"/>
                </a:ext>
              </a:extLst>
            </p:cNvPr>
            <p:cNvSpPr/>
            <p:nvPr/>
          </p:nvSpPr>
          <p:spPr>
            <a:xfrm>
              <a:off x="457199" y="27948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18" name="Rectángulo: esquinas redondeadas 12">
              <a:extLst>
                <a:ext uri="{FF2B5EF4-FFF2-40B4-BE49-F238E27FC236}">
                  <a16:creationId xmlns:a16="http://schemas.microsoft.com/office/drawing/2014/main" id="{7EA8E06C-DC42-AEBB-3E66-F88F9873D81F}"/>
                </a:ext>
              </a:extLst>
            </p:cNvPr>
            <p:cNvSpPr txBox="1"/>
            <p:nvPr/>
          </p:nvSpPr>
          <p:spPr>
            <a:xfrm>
              <a:off x="478815" y="28164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Prohibir sobornos y pagos indebidos.</a:t>
              </a:r>
            </a:p>
          </p:txBody>
        </p:sp>
      </p:grpSp>
      <p:grpSp>
        <p:nvGrpSpPr>
          <p:cNvPr id="11" name="Grupo 10">
            <a:extLst>
              <a:ext uri="{FF2B5EF4-FFF2-40B4-BE49-F238E27FC236}">
                <a16:creationId xmlns:a16="http://schemas.microsoft.com/office/drawing/2014/main" id="{09EC1442-6B41-2B11-3267-7DC4245A118A}"/>
              </a:ext>
            </a:extLst>
          </p:cNvPr>
          <p:cNvGrpSpPr/>
          <p:nvPr/>
        </p:nvGrpSpPr>
        <p:grpSpPr>
          <a:xfrm>
            <a:off x="504265" y="5582231"/>
            <a:ext cx="8135470" cy="442800"/>
            <a:chOff x="457199" y="3475216"/>
            <a:chExt cx="6400799" cy="442800"/>
          </a:xfrm>
        </p:grpSpPr>
        <p:sp>
          <p:nvSpPr>
            <p:cNvPr id="15" name="Rectángulo: esquinas redondeadas 14">
              <a:extLst>
                <a:ext uri="{FF2B5EF4-FFF2-40B4-BE49-F238E27FC236}">
                  <a16:creationId xmlns:a16="http://schemas.microsoft.com/office/drawing/2014/main" id="{3A1A8806-BF13-DFF3-6D69-1B95038F881E}"/>
                </a:ext>
              </a:extLst>
            </p:cNvPr>
            <p:cNvSpPr/>
            <p:nvPr/>
          </p:nvSpPr>
          <p:spPr>
            <a:xfrm>
              <a:off x="457199" y="34752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16" name="Rectángulo: esquinas redondeadas 14">
              <a:extLst>
                <a:ext uri="{FF2B5EF4-FFF2-40B4-BE49-F238E27FC236}">
                  <a16:creationId xmlns:a16="http://schemas.microsoft.com/office/drawing/2014/main" id="{FAF38E09-8103-BB31-B2BB-3C5B277AB0A3}"/>
                </a:ext>
              </a:extLst>
            </p:cNvPr>
            <p:cNvSpPr txBox="1"/>
            <p:nvPr/>
          </p:nvSpPr>
          <p:spPr>
            <a:xfrm>
              <a:off x="478815" y="34968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Capacitar y formar a los funcionarios sobre la política.</a:t>
              </a:r>
            </a:p>
          </p:txBody>
        </p:sp>
      </p:grpSp>
      <p:grpSp>
        <p:nvGrpSpPr>
          <p:cNvPr id="12" name="Grupo 11">
            <a:extLst>
              <a:ext uri="{FF2B5EF4-FFF2-40B4-BE49-F238E27FC236}">
                <a16:creationId xmlns:a16="http://schemas.microsoft.com/office/drawing/2014/main" id="{E3961E31-2E5F-08D8-669B-47FA25665E5E}"/>
              </a:ext>
            </a:extLst>
          </p:cNvPr>
          <p:cNvGrpSpPr/>
          <p:nvPr/>
        </p:nvGrpSpPr>
        <p:grpSpPr>
          <a:xfrm>
            <a:off x="504265" y="6262631"/>
            <a:ext cx="8135470" cy="442800"/>
            <a:chOff x="457199" y="4155616"/>
            <a:chExt cx="6400799" cy="442800"/>
          </a:xfrm>
        </p:grpSpPr>
        <p:sp>
          <p:nvSpPr>
            <p:cNvPr id="13" name="Rectángulo: esquinas redondeadas 12">
              <a:extLst>
                <a:ext uri="{FF2B5EF4-FFF2-40B4-BE49-F238E27FC236}">
                  <a16:creationId xmlns:a16="http://schemas.microsoft.com/office/drawing/2014/main" id="{1FE2F9FB-8E82-3073-CBF5-A7AE4DDCC5AC}"/>
                </a:ext>
              </a:extLst>
            </p:cNvPr>
            <p:cNvSpPr/>
            <p:nvPr/>
          </p:nvSpPr>
          <p:spPr>
            <a:xfrm>
              <a:off x="457199" y="4155616"/>
              <a:ext cx="640079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L"/>
            </a:p>
          </p:txBody>
        </p:sp>
        <p:sp>
          <p:nvSpPr>
            <p:cNvPr id="14" name="Rectángulo: esquinas redondeadas 16">
              <a:extLst>
                <a:ext uri="{FF2B5EF4-FFF2-40B4-BE49-F238E27FC236}">
                  <a16:creationId xmlns:a16="http://schemas.microsoft.com/office/drawing/2014/main" id="{A660ECFD-5EE2-017C-871B-3FBB97C78863}"/>
                </a:ext>
              </a:extLst>
            </p:cNvPr>
            <p:cNvSpPr txBox="1"/>
            <p:nvPr/>
          </p:nvSpPr>
          <p:spPr>
            <a:xfrm>
              <a:off x="478815" y="4177232"/>
              <a:ext cx="635756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935" tIns="0" rIns="241935" bIns="0" numCol="1" spcCol="1270" anchor="ctr" anchorCtr="0">
              <a:noAutofit/>
            </a:bodyPr>
            <a:lstStyle/>
            <a:p>
              <a:pPr marL="0" lvl="0" indent="0" algn="l" defTabSz="711200">
                <a:lnSpc>
                  <a:spcPct val="90000"/>
                </a:lnSpc>
                <a:spcBef>
                  <a:spcPct val="0"/>
                </a:spcBef>
                <a:spcAft>
                  <a:spcPct val="35000"/>
                </a:spcAft>
                <a:buNone/>
              </a:pPr>
              <a:r>
                <a:rPr lang="es-CL" sz="1600" b="1" kern="1200" dirty="0"/>
                <a:t>Establecer sanciones por incumplimiento.</a:t>
              </a:r>
            </a:p>
          </p:txBody>
        </p:sp>
      </p:grpSp>
    </p:spTree>
    <p:extLst>
      <p:ext uri="{BB962C8B-B14F-4D97-AF65-F5344CB8AC3E}">
        <p14:creationId xmlns:p14="http://schemas.microsoft.com/office/powerpoint/2010/main" val="168498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1AC66-4DBA-9FC7-8D7B-7437FCC834C3}"/>
              </a:ext>
            </a:extLst>
          </p:cNvPr>
          <p:cNvSpPr>
            <a:spLocks noGrp="1"/>
          </p:cNvSpPr>
          <p:nvPr>
            <p:ph type="title"/>
          </p:nvPr>
        </p:nvSpPr>
        <p:spPr/>
        <p:txBody>
          <a:bodyPr/>
          <a:lstStyle/>
          <a:p>
            <a:r>
              <a:rPr lang="es-CL" dirty="0"/>
              <a:t>Sistema de Gestion Anticorrupción</a:t>
            </a:r>
          </a:p>
        </p:txBody>
      </p:sp>
      <p:graphicFrame>
        <p:nvGraphicFramePr>
          <p:cNvPr id="6" name="Marcador de contenido 5">
            <a:extLst>
              <a:ext uri="{FF2B5EF4-FFF2-40B4-BE49-F238E27FC236}">
                <a16:creationId xmlns:a16="http://schemas.microsoft.com/office/drawing/2014/main" id="{2FB0D38C-1441-D7F0-1A98-BC0B80F79BDB}"/>
              </a:ext>
            </a:extLst>
          </p:cNvPr>
          <p:cNvGraphicFramePr>
            <a:graphicFrameLocks noGrp="1"/>
          </p:cNvGraphicFramePr>
          <p:nvPr>
            <p:ph idx="1"/>
            <p:extLst>
              <p:ext uri="{D42A27DB-BD31-4B8C-83A1-F6EECF244321}">
                <p14:modId xmlns:p14="http://schemas.microsoft.com/office/powerpoint/2010/main" val="2863313376"/>
              </p:ext>
            </p:extLst>
          </p:nvPr>
        </p:nvGraphicFramePr>
        <p:xfrm>
          <a:off x="1398587" y="2351314"/>
          <a:ext cx="634682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05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2030B-30E3-A57B-2629-48D5D6552F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1FDABC-F502-E3EF-CD33-4A832CCC85BF}"/>
              </a:ext>
            </a:extLst>
          </p:cNvPr>
          <p:cNvSpPr>
            <a:spLocks noGrp="1"/>
          </p:cNvSpPr>
          <p:nvPr>
            <p:ph type="title"/>
          </p:nvPr>
        </p:nvSpPr>
        <p:spPr/>
        <p:txBody>
          <a:bodyPr/>
          <a:lstStyle/>
          <a:p>
            <a:r>
              <a:rPr lang="es-CL" dirty="0"/>
              <a:t>Sistema de Gestion Anticorrupción</a:t>
            </a:r>
          </a:p>
        </p:txBody>
      </p:sp>
      <p:graphicFrame>
        <p:nvGraphicFramePr>
          <p:cNvPr id="11" name="Marcador de contenido 10">
            <a:extLst>
              <a:ext uri="{FF2B5EF4-FFF2-40B4-BE49-F238E27FC236}">
                <a16:creationId xmlns:a16="http://schemas.microsoft.com/office/drawing/2014/main" id="{9C506DA3-7016-0ACA-0C6C-67C0774F35C4}"/>
              </a:ext>
            </a:extLst>
          </p:cNvPr>
          <p:cNvGraphicFramePr>
            <a:graphicFrameLocks noGrp="1"/>
          </p:cNvGraphicFramePr>
          <p:nvPr>
            <p:ph idx="1"/>
            <p:extLst>
              <p:ext uri="{D42A27DB-BD31-4B8C-83A1-F6EECF244321}">
                <p14:modId xmlns:p14="http://schemas.microsoft.com/office/powerpoint/2010/main" val="390663612"/>
              </p:ext>
            </p:extLst>
          </p:nvPr>
        </p:nvGraphicFramePr>
        <p:xfrm>
          <a:off x="863600" y="2489200"/>
          <a:ext cx="806704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26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B21C3-10F3-7444-F660-C268FCE9E6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CE7B17-E946-B88E-B822-A28D245D5EDD}"/>
              </a:ext>
            </a:extLst>
          </p:cNvPr>
          <p:cNvSpPr>
            <a:spLocks noGrp="1"/>
          </p:cNvSpPr>
          <p:nvPr>
            <p:ph type="title"/>
          </p:nvPr>
        </p:nvSpPr>
        <p:spPr/>
        <p:txBody>
          <a:bodyPr/>
          <a:lstStyle/>
          <a:p>
            <a:r>
              <a:rPr lang="es-CL" dirty="0"/>
              <a:t>Sistema de Gestion Anticorrupción</a:t>
            </a:r>
          </a:p>
        </p:txBody>
      </p:sp>
      <p:graphicFrame>
        <p:nvGraphicFramePr>
          <p:cNvPr id="6" name="Marcador de contenido 5">
            <a:extLst>
              <a:ext uri="{FF2B5EF4-FFF2-40B4-BE49-F238E27FC236}">
                <a16:creationId xmlns:a16="http://schemas.microsoft.com/office/drawing/2014/main" id="{AB67616F-E5C0-F7A8-D24E-5FE3E903DFB2}"/>
              </a:ext>
            </a:extLst>
          </p:cNvPr>
          <p:cNvGraphicFramePr>
            <a:graphicFrameLocks noGrp="1"/>
          </p:cNvGraphicFramePr>
          <p:nvPr>
            <p:ph idx="1"/>
          </p:nvPr>
        </p:nvGraphicFramePr>
        <p:xfrm>
          <a:off x="1398587" y="2351314"/>
          <a:ext cx="6346825"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854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1016</TotalTime>
  <Words>1639</Words>
  <Application>Microsoft Office PowerPoint</Application>
  <PresentationFormat>Presentación en pantalla (4:3)</PresentationFormat>
  <Paragraphs>175</Paragraphs>
  <Slides>23</Slides>
  <Notes>4</Notes>
  <HiddenSlides>1</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Arial Black</vt:lpstr>
      <vt:lpstr>Arial MT</vt:lpstr>
      <vt:lpstr>Calibri</vt:lpstr>
      <vt:lpstr>Century Gothic</vt:lpstr>
      <vt:lpstr>Courier</vt:lpstr>
      <vt:lpstr>Microsoft Sans Serif</vt:lpstr>
      <vt:lpstr>Verdana</vt:lpstr>
      <vt:lpstr>Wingdings 3</vt:lpstr>
      <vt:lpstr>Sala de reuniones Ion</vt:lpstr>
      <vt:lpstr>Etica Organizacional</vt:lpstr>
      <vt:lpstr>INTRODUCCIÓN</vt:lpstr>
      <vt:lpstr>Moral y Ética</vt:lpstr>
      <vt:lpstr>Normas</vt:lpstr>
      <vt:lpstr>Política de Integridad Institucional</vt:lpstr>
      <vt:lpstr>Política de Integridad Institucional</vt:lpstr>
      <vt:lpstr>Sistema de Gestion Anticorrupción</vt:lpstr>
      <vt:lpstr>Sistema de Gestion Anticorrupción</vt:lpstr>
      <vt:lpstr>Sistema de Gestion Anticorrupción</vt:lpstr>
      <vt:lpstr>Sistema de Gestion Anticorrupción</vt:lpstr>
      <vt:lpstr>Probidad en la administración publica</vt:lpstr>
      <vt:lpstr>APLICACIÓN DEL MODELO  PREVENCIÓN DEL DELITO SEGÚN LEY  Nº20.393</vt:lpstr>
      <vt:lpstr>UNIDAD 1: ALCANCES DE LA LEY Nº20.393</vt:lpstr>
      <vt:lpstr>APLICACIÓN DE LA LEY Nº20.393</vt:lpstr>
      <vt:lpstr>¿Cómo nace el derecho Penal?</vt:lpstr>
      <vt:lpstr>Delitos de la Ley</vt:lpstr>
      <vt:lpstr>¿Qué es un delito?  </vt:lpstr>
      <vt:lpstr>Presentación de PowerPoint</vt:lpstr>
      <vt:lpstr>APLICACIÓN DE LA LEY Nº20.393  </vt:lpstr>
      <vt:lpstr>APLICACIÓN DE LA LEY Nº20.393</vt:lpstr>
      <vt:lpstr>APLICACIÓN DE LA LEY Nº21.595</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Hernan Gonzalez</dc:creator>
  <cp:lastModifiedBy>Hernan Gonzalez</cp:lastModifiedBy>
  <cp:revision>6</cp:revision>
  <dcterms:created xsi:type="dcterms:W3CDTF">2024-07-24T14:49:02Z</dcterms:created>
  <dcterms:modified xsi:type="dcterms:W3CDTF">2024-12-10T18:04:37Z</dcterms:modified>
</cp:coreProperties>
</file>