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60" r:id="rId4"/>
    <p:sldId id="261" r:id="rId5"/>
    <p:sldId id="262" r:id="rId6"/>
    <p:sldId id="259" r:id="rId7"/>
    <p:sldId id="258" r:id="rId8"/>
    <p:sldId id="264" r:id="rId9"/>
    <p:sldId id="263"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7F1569-ABE9-44FA-BE99-E40063C2A327}" v="459" dt="2024-08-07T15:47:35.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90856" autoAdjust="0"/>
  </p:normalViewPr>
  <p:slideViewPr>
    <p:cSldViewPr snapToGrid="0">
      <p:cViewPr varScale="1">
        <p:scale>
          <a:sx n="71" d="100"/>
          <a:sy n="71" d="100"/>
        </p:scale>
        <p:origin x="1302"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EE86F-2DF0-4399-9B1E-37C64B7C5A5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CL"/>
        </a:p>
      </dgm:t>
    </dgm:pt>
    <dgm:pt modelId="{CCC38CC6-24F0-42C7-A6D2-770245042809}">
      <dgm:prSet phldrT="[Texto]"/>
      <dgm:spPr/>
      <dgm:t>
        <a:bodyPr/>
        <a:lstStyle/>
        <a:p>
          <a:r>
            <a:rPr lang="es-CL" dirty="0"/>
            <a:t>Norma moral Interna</a:t>
          </a:r>
        </a:p>
      </dgm:t>
    </dgm:pt>
    <dgm:pt modelId="{687C77CE-3797-4FBC-8B70-C5FC4040F4FC}" type="parTrans" cxnId="{1AD234CB-ECD1-4649-ABD9-CEA7F542971D}">
      <dgm:prSet/>
      <dgm:spPr/>
      <dgm:t>
        <a:bodyPr/>
        <a:lstStyle/>
        <a:p>
          <a:endParaRPr lang="es-CL"/>
        </a:p>
      </dgm:t>
    </dgm:pt>
    <dgm:pt modelId="{AB801115-4840-452C-B745-A31796B78BBF}" type="sibTrans" cxnId="{1AD234CB-ECD1-4649-ABD9-CEA7F542971D}">
      <dgm:prSet/>
      <dgm:spPr/>
      <dgm:t>
        <a:bodyPr/>
        <a:lstStyle/>
        <a:p>
          <a:endParaRPr lang="es-CL"/>
        </a:p>
      </dgm:t>
    </dgm:pt>
    <dgm:pt modelId="{7476EB6C-21C1-4310-BB59-F5CDE6B58278}">
      <dgm:prSet phldrT="[Texto]"/>
      <dgm:spPr/>
      <dgm:t>
        <a:bodyPr/>
        <a:lstStyle/>
        <a:p>
          <a:r>
            <a:rPr lang="es-CL" dirty="0"/>
            <a:t>Norma de uso y trato social</a:t>
          </a:r>
        </a:p>
      </dgm:t>
    </dgm:pt>
    <dgm:pt modelId="{529AF431-F788-4ED0-8D2A-A7E176449F6C}" type="parTrans" cxnId="{078636A6-5B57-402D-B597-A8020D162683}">
      <dgm:prSet/>
      <dgm:spPr/>
      <dgm:t>
        <a:bodyPr/>
        <a:lstStyle/>
        <a:p>
          <a:endParaRPr lang="es-CL"/>
        </a:p>
      </dgm:t>
    </dgm:pt>
    <dgm:pt modelId="{51D1FD29-A98E-437C-A059-0E19F61C08D9}" type="sibTrans" cxnId="{078636A6-5B57-402D-B597-A8020D162683}">
      <dgm:prSet/>
      <dgm:spPr/>
      <dgm:t>
        <a:bodyPr/>
        <a:lstStyle/>
        <a:p>
          <a:endParaRPr lang="es-CL"/>
        </a:p>
      </dgm:t>
    </dgm:pt>
    <dgm:pt modelId="{88E0F277-A825-4767-B223-4BBD5F3A2B06}">
      <dgm:prSet phldrT="[Texto]"/>
      <dgm:spPr/>
      <dgm:t>
        <a:bodyPr/>
        <a:lstStyle/>
        <a:p>
          <a:r>
            <a:rPr lang="es-CL" dirty="0"/>
            <a:t>Jurídica</a:t>
          </a:r>
        </a:p>
      </dgm:t>
    </dgm:pt>
    <dgm:pt modelId="{9BE4A877-E959-4F92-941C-FCBDEA9CC2DE}" type="parTrans" cxnId="{90D6547B-07C8-4776-B2A4-7D519EE08B26}">
      <dgm:prSet/>
      <dgm:spPr/>
      <dgm:t>
        <a:bodyPr/>
        <a:lstStyle/>
        <a:p>
          <a:endParaRPr lang="es-CL"/>
        </a:p>
      </dgm:t>
    </dgm:pt>
    <dgm:pt modelId="{360F5826-D9CC-475B-95E9-2BB9F59605B3}" type="sibTrans" cxnId="{90D6547B-07C8-4776-B2A4-7D519EE08B26}">
      <dgm:prSet/>
      <dgm:spPr/>
      <dgm:t>
        <a:bodyPr/>
        <a:lstStyle/>
        <a:p>
          <a:endParaRPr lang="es-CL"/>
        </a:p>
      </dgm:t>
    </dgm:pt>
    <dgm:pt modelId="{126307F1-950F-4435-8305-711F6340850C}">
      <dgm:prSet phldrT="[Texto]"/>
      <dgm:spPr/>
      <dgm:t>
        <a:bodyPr/>
        <a:lstStyle/>
        <a:p>
          <a:r>
            <a:rPr lang="es-CL" dirty="0"/>
            <a:t>Reglas autoimpuestas basadas en la conciencia y motivación interna de una persona.</a:t>
          </a:r>
        </a:p>
      </dgm:t>
    </dgm:pt>
    <dgm:pt modelId="{527F15C5-8BEA-452F-A15D-05AF8C27B65E}" type="parTrans" cxnId="{F81D5A9C-CED6-4B0D-9016-F2F350037BAD}">
      <dgm:prSet/>
      <dgm:spPr/>
      <dgm:t>
        <a:bodyPr/>
        <a:lstStyle/>
        <a:p>
          <a:endParaRPr lang="es-CL"/>
        </a:p>
      </dgm:t>
    </dgm:pt>
    <dgm:pt modelId="{BD4A9FBC-6739-448A-9B60-8A5F78F9FE3C}" type="sibTrans" cxnId="{F81D5A9C-CED6-4B0D-9016-F2F350037BAD}">
      <dgm:prSet/>
      <dgm:spPr/>
      <dgm:t>
        <a:bodyPr/>
        <a:lstStyle/>
        <a:p>
          <a:endParaRPr lang="es-CL"/>
        </a:p>
      </dgm:t>
    </dgm:pt>
    <dgm:pt modelId="{C0207A74-B51C-46E6-9E13-4C056D7C7D47}">
      <dgm:prSet phldrT="[Texto]"/>
      <dgm:spPr/>
      <dgm:t>
        <a:bodyPr/>
        <a:lstStyle/>
        <a:p>
          <a:r>
            <a:rPr lang="es-CL" dirty="0"/>
            <a:t>Costumbres compartidas y obligatorias en una comunidad, impuestas externamente.</a:t>
          </a:r>
        </a:p>
      </dgm:t>
    </dgm:pt>
    <dgm:pt modelId="{F321E99C-4E4C-4485-90AD-E3AAD0307596}" type="parTrans" cxnId="{5AD00C4C-78D3-4B9E-A7FD-C4147F8E1A56}">
      <dgm:prSet/>
      <dgm:spPr/>
      <dgm:t>
        <a:bodyPr/>
        <a:lstStyle/>
        <a:p>
          <a:endParaRPr lang="es-CL"/>
        </a:p>
      </dgm:t>
    </dgm:pt>
    <dgm:pt modelId="{0B9A86E9-878D-49E7-BD9F-2D4905E93AB5}" type="sibTrans" cxnId="{5AD00C4C-78D3-4B9E-A7FD-C4147F8E1A56}">
      <dgm:prSet/>
      <dgm:spPr/>
      <dgm:t>
        <a:bodyPr/>
        <a:lstStyle/>
        <a:p>
          <a:endParaRPr lang="es-CL"/>
        </a:p>
      </dgm:t>
    </dgm:pt>
    <dgm:pt modelId="{DA24C37E-773D-4B92-A149-25BD7ADB1E46}">
      <dgm:prSet phldrT="[Texto]"/>
      <dgm:spPr/>
      <dgm:t>
        <a:bodyPr/>
        <a:lstStyle/>
        <a:p>
          <a:r>
            <a:rPr lang="es-CL" dirty="0"/>
            <a:t>Reglas legales respaldadas por el Estado, obligatorias y coercibles, con sanciones establecidas.</a:t>
          </a:r>
        </a:p>
      </dgm:t>
    </dgm:pt>
    <dgm:pt modelId="{FC6BC8B7-C8DD-4A98-BDAA-855AD5F2DEB8}" type="parTrans" cxnId="{BD7D8869-3047-4F7E-9416-6A38C1B46742}">
      <dgm:prSet/>
      <dgm:spPr/>
      <dgm:t>
        <a:bodyPr/>
        <a:lstStyle/>
        <a:p>
          <a:endParaRPr lang="es-CL"/>
        </a:p>
      </dgm:t>
    </dgm:pt>
    <dgm:pt modelId="{DD5C7347-FB01-41F7-9BFB-00F15F470A53}" type="sibTrans" cxnId="{BD7D8869-3047-4F7E-9416-6A38C1B46742}">
      <dgm:prSet/>
      <dgm:spPr/>
      <dgm:t>
        <a:bodyPr/>
        <a:lstStyle/>
        <a:p>
          <a:endParaRPr lang="es-CL"/>
        </a:p>
      </dgm:t>
    </dgm:pt>
    <dgm:pt modelId="{4B45C708-CFD5-4B07-8F4A-24AD8A801353}" type="pres">
      <dgm:prSet presAssocID="{753EE86F-2DF0-4399-9B1E-37C64B7C5A54}" presName="Name0" presStyleCnt="0">
        <dgm:presLayoutVars>
          <dgm:chMax/>
          <dgm:chPref/>
          <dgm:dir/>
          <dgm:animLvl val="lvl"/>
        </dgm:presLayoutVars>
      </dgm:prSet>
      <dgm:spPr/>
    </dgm:pt>
    <dgm:pt modelId="{87ED9792-3531-4ACB-99A3-12582C34D569}" type="pres">
      <dgm:prSet presAssocID="{CCC38CC6-24F0-42C7-A6D2-770245042809}" presName="composite" presStyleCnt="0"/>
      <dgm:spPr/>
    </dgm:pt>
    <dgm:pt modelId="{384BBBF1-C338-40E3-BA6C-F1646DDA833F}" type="pres">
      <dgm:prSet presAssocID="{CCC38CC6-24F0-42C7-A6D2-770245042809}" presName="Parent1" presStyleLbl="node1" presStyleIdx="0" presStyleCnt="6">
        <dgm:presLayoutVars>
          <dgm:chMax val="1"/>
          <dgm:chPref val="1"/>
          <dgm:bulletEnabled val="1"/>
        </dgm:presLayoutVars>
      </dgm:prSet>
      <dgm:spPr/>
    </dgm:pt>
    <dgm:pt modelId="{4DA9B033-714E-48F3-9FF9-BD6F2CE6CC5E}" type="pres">
      <dgm:prSet presAssocID="{CCC38CC6-24F0-42C7-A6D2-770245042809}" presName="Childtext1" presStyleLbl="revTx" presStyleIdx="0" presStyleCnt="3" custScaleX="94288" custLinFactNeighborX="21" custLinFactNeighborY="-1161">
        <dgm:presLayoutVars>
          <dgm:chMax val="0"/>
          <dgm:chPref val="0"/>
          <dgm:bulletEnabled val="1"/>
        </dgm:presLayoutVars>
      </dgm:prSet>
      <dgm:spPr/>
    </dgm:pt>
    <dgm:pt modelId="{9C619BB7-D82E-4961-9AC9-60A5F5510EBD}" type="pres">
      <dgm:prSet presAssocID="{CCC38CC6-24F0-42C7-A6D2-770245042809}" presName="BalanceSpacing" presStyleCnt="0"/>
      <dgm:spPr/>
    </dgm:pt>
    <dgm:pt modelId="{3A46FB28-5F76-4078-97E6-05A2B32B1DB8}" type="pres">
      <dgm:prSet presAssocID="{CCC38CC6-24F0-42C7-A6D2-770245042809}" presName="BalanceSpacing1" presStyleCnt="0"/>
      <dgm:spPr/>
    </dgm:pt>
    <dgm:pt modelId="{E90276D9-16FE-4109-AFE5-E6E9B53699F7}" type="pres">
      <dgm:prSet presAssocID="{AB801115-4840-452C-B745-A31796B78BBF}" presName="Accent1Text" presStyleLbl="node1" presStyleIdx="1" presStyleCnt="6"/>
      <dgm:spPr/>
    </dgm:pt>
    <dgm:pt modelId="{5327D30F-9D11-48A6-A28C-C42B1C06D157}" type="pres">
      <dgm:prSet presAssocID="{AB801115-4840-452C-B745-A31796B78BBF}" presName="spaceBetweenRectangles" presStyleCnt="0"/>
      <dgm:spPr/>
    </dgm:pt>
    <dgm:pt modelId="{48A7351D-2E35-4A08-B516-FE6639FD40AC}" type="pres">
      <dgm:prSet presAssocID="{7476EB6C-21C1-4310-BB59-F5CDE6B58278}" presName="composite" presStyleCnt="0"/>
      <dgm:spPr/>
    </dgm:pt>
    <dgm:pt modelId="{561B1243-DA7E-43E3-90E6-EC8AC7EF0CF7}" type="pres">
      <dgm:prSet presAssocID="{7476EB6C-21C1-4310-BB59-F5CDE6B58278}" presName="Parent1" presStyleLbl="node1" presStyleIdx="2" presStyleCnt="6">
        <dgm:presLayoutVars>
          <dgm:chMax val="1"/>
          <dgm:chPref val="1"/>
          <dgm:bulletEnabled val="1"/>
        </dgm:presLayoutVars>
      </dgm:prSet>
      <dgm:spPr/>
    </dgm:pt>
    <dgm:pt modelId="{B1767745-4A72-41FD-A271-FDA614049C9E}" type="pres">
      <dgm:prSet presAssocID="{7476EB6C-21C1-4310-BB59-F5CDE6B58278}" presName="Childtext1" presStyleLbl="revTx" presStyleIdx="1" presStyleCnt="3">
        <dgm:presLayoutVars>
          <dgm:chMax val="0"/>
          <dgm:chPref val="0"/>
          <dgm:bulletEnabled val="1"/>
        </dgm:presLayoutVars>
      </dgm:prSet>
      <dgm:spPr/>
    </dgm:pt>
    <dgm:pt modelId="{67B346B6-E1BB-4101-8E74-5D49F09B77E4}" type="pres">
      <dgm:prSet presAssocID="{7476EB6C-21C1-4310-BB59-F5CDE6B58278}" presName="BalanceSpacing" presStyleCnt="0"/>
      <dgm:spPr/>
    </dgm:pt>
    <dgm:pt modelId="{BB3A4A4E-A266-46F4-9707-C33BC08B8A80}" type="pres">
      <dgm:prSet presAssocID="{7476EB6C-21C1-4310-BB59-F5CDE6B58278}" presName="BalanceSpacing1" presStyleCnt="0"/>
      <dgm:spPr/>
    </dgm:pt>
    <dgm:pt modelId="{432E7941-A495-48E2-B662-ABD539918117}" type="pres">
      <dgm:prSet presAssocID="{51D1FD29-A98E-437C-A059-0E19F61C08D9}" presName="Accent1Text" presStyleLbl="node1" presStyleIdx="3" presStyleCnt="6"/>
      <dgm:spPr/>
    </dgm:pt>
    <dgm:pt modelId="{DD9DF3E4-F588-4F80-93CE-0FFBA677C758}" type="pres">
      <dgm:prSet presAssocID="{51D1FD29-A98E-437C-A059-0E19F61C08D9}" presName="spaceBetweenRectangles" presStyleCnt="0"/>
      <dgm:spPr/>
    </dgm:pt>
    <dgm:pt modelId="{9B1262B9-981C-4619-8757-1A89F474E1BD}" type="pres">
      <dgm:prSet presAssocID="{88E0F277-A825-4767-B223-4BBD5F3A2B06}" presName="composite" presStyleCnt="0"/>
      <dgm:spPr/>
    </dgm:pt>
    <dgm:pt modelId="{F0A262AC-2062-40FF-8D68-6572F8FAE2C3}" type="pres">
      <dgm:prSet presAssocID="{88E0F277-A825-4767-B223-4BBD5F3A2B06}" presName="Parent1" presStyleLbl="node1" presStyleIdx="4" presStyleCnt="6">
        <dgm:presLayoutVars>
          <dgm:chMax val="1"/>
          <dgm:chPref val="1"/>
          <dgm:bulletEnabled val="1"/>
        </dgm:presLayoutVars>
      </dgm:prSet>
      <dgm:spPr/>
    </dgm:pt>
    <dgm:pt modelId="{FB37219D-0AAA-4A5D-A46D-8BD5D4FE29B1}" type="pres">
      <dgm:prSet presAssocID="{88E0F277-A825-4767-B223-4BBD5F3A2B06}" presName="Childtext1" presStyleLbl="revTx" presStyleIdx="2" presStyleCnt="3">
        <dgm:presLayoutVars>
          <dgm:chMax val="0"/>
          <dgm:chPref val="0"/>
          <dgm:bulletEnabled val="1"/>
        </dgm:presLayoutVars>
      </dgm:prSet>
      <dgm:spPr/>
    </dgm:pt>
    <dgm:pt modelId="{0AA79F68-B5B0-4883-B328-9135F26824DA}" type="pres">
      <dgm:prSet presAssocID="{88E0F277-A825-4767-B223-4BBD5F3A2B06}" presName="BalanceSpacing" presStyleCnt="0"/>
      <dgm:spPr/>
    </dgm:pt>
    <dgm:pt modelId="{594D290D-8339-42D5-83F9-2B76EB3B61B6}" type="pres">
      <dgm:prSet presAssocID="{88E0F277-A825-4767-B223-4BBD5F3A2B06}" presName="BalanceSpacing1" presStyleCnt="0"/>
      <dgm:spPr/>
    </dgm:pt>
    <dgm:pt modelId="{B38BCEB7-529A-458E-9854-145F48DE3CBA}" type="pres">
      <dgm:prSet presAssocID="{360F5826-D9CC-475B-95E9-2BB9F59605B3}" presName="Accent1Text" presStyleLbl="node1" presStyleIdx="5" presStyleCnt="6"/>
      <dgm:spPr/>
    </dgm:pt>
  </dgm:ptLst>
  <dgm:cxnLst>
    <dgm:cxn modelId="{640B6A0C-2468-4690-B0BC-4F240267E915}" type="presOf" srcId="{360F5826-D9CC-475B-95E9-2BB9F59605B3}" destId="{B38BCEB7-529A-458E-9854-145F48DE3CBA}" srcOrd="0" destOrd="0" presId="urn:microsoft.com/office/officeart/2008/layout/AlternatingHexagons"/>
    <dgm:cxn modelId="{59343024-C248-4FDE-9705-623271ECBBCA}" type="presOf" srcId="{C0207A74-B51C-46E6-9E13-4C056D7C7D47}" destId="{B1767745-4A72-41FD-A271-FDA614049C9E}" srcOrd="0" destOrd="0" presId="urn:microsoft.com/office/officeart/2008/layout/AlternatingHexagons"/>
    <dgm:cxn modelId="{78344E46-18A3-47A8-805D-28DEA60CAD5F}" type="presOf" srcId="{7476EB6C-21C1-4310-BB59-F5CDE6B58278}" destId="{561B1243-DA7E-43E3-90E6-EC8AC7EF0CF7}" srcOrd="0" destOrd="0" presId="urn:microsoft.com/office/officeart/2008/layout/AlternatingHexagons"/>
    <dgm:cxn modelId="{BD7D8869-3047-4F7E-9416-6A38C1B46742}" srcId="{88E0F277-A825-4767-B223-4BBD5F3A2B06}" destId="{DA24C37E-773D-4B92-A149-25BD7ADB1E46}" srcOrd="0" destOrd="0" parTransId="{FC6BC8B7-C8DD-4A98-BDAA-855AD5F2DEB8}" sibTransId="{DD5C7347-FB01-41F7-9BFB-00F15F470A53}"/>
    <dgm:cxn modelId="{663A326A-1481-45B1-81BF-1D8DB9CD544A}" type="presOf" srcId="{AB801115-4840-452C-B745-A31796B78BBF}" destId="{E90276D9-16FE-4109-AFE5-E6E9B53699F7}" srcOrd="0" destOrd="0" presId="urn:microsoft.com/office/officeart/2008/layout/AlternatingHexagons"/>
    <dgm:cxn modelId="{5AD00C4C-78D3-4B9E-A7FD-C4147F8E1A56}" srcId="{7476EB6C-21C1-4310-BB59-F5CDE6B58278}" destId="{C0207A74-B51C-46E6-9E13-4C056D7C7D47}" srcOrd="0" destOrd="0" parTransId="{F321E99C-4E4C-4485-90AD-E3AAD0307596}" sibTransId="{0B9A86E9-878D-49E7-BD9F-2D4905E93AB5}"/>
    <dgm:cxn modelId="{A8918C4E-2821-4CED-B95B-01ADECFEAAD8}" type="presOf" srcId="{126307F1-950F-4435-8305-711F6340850C}" destId="{4DA9B033-714E-48F3-9FF9-BD6F2CE6CC5E}" srcOrd="0" destOrd="0" presId="urn:microsoft.com/office/officeart/2008/layout/AlternatingHexagons"/>
    <dgm:cxn modelId="{AAB68153-39F9-4C49-9D8D-38A43B71A2A2}" type="presOf" srcId="{DA24C37E-773D-4B92-A149-25BD7ADB1E46}" destId="{FB37219D-0AAA-4A5D-A46D-8BD5D4FE29B1}" srcOrd="0" destOrd="0" presId="urn:microsoft.com/office/officeart/2008/layout/AlternatingHexagons"/>
    <dgm:cxn modelId="{90D6547B-07C8-4776-B2A4-7D519EE08B26}" srcId="{753EE86F-2DF0-4399-9B1E-37C64B7C5A54}" destId="{88E0F277-A825-4767-B223-4BBD5F3A2B06}" srcOrd="2" destOrd="0" parTransId="{9BE4A877-E959-4F92-941C-FCBDEA9CC2DE}" sibTransId="{360F5826-D9CC-475B-95E9-2BB9F59605B3}"/>
    <dgm:cxn modelId="{4493737E-0982-4B42-AF48-B21491EC8324}" type="presOf" srcId="{753EE86F-2DF0-4399-9B1E-37C64B7C5A54}" destId="{4B45C708-CFD5-4B07-8F4A-24AD8A801353}" srcOrd="0" destOrd="0" presId="urn:microsoft.com/office/officeart/2008/layout/AlternatingHexagons"/>
    <dgm:cxn modelId="{D0BC7195-81AF-43BE-A17D-2FAC7C6A6D07}" type="presOf" srcId="{51D1FD29-A98E-437C-A059-0E19F61C08D9}" destId="{432E7941-A495-48E2-B662-ABD539918117}" srcOrd="0" destOrd="0" presId="urn:microsoft.com/office/officeart/2008/layout/AlternatingHexagons"/>
    <dgm:cxn modelId="{F81D5A9C-CED6-4B0D-9016-F2F350037BAD}" srcId="{CCC38CC6-24F0-42C7-A6D2-770245042809}" destId="{126307F1-950F-4435-8305-711F6340850C}" srcOrd="0" destOrd="0" parTransId="{527F15C5-8BEA-452F-A15D-05AF8C27B65E}" sibTransId="{BD4A9FBC-6739-448A-9B60-8A5F78F9FE3C}"/>
    <dgm:cxn modelId="{078636A6-5B57-402D-B597-A8020D162683}" srcId="{753EE86F-2DF0-4399-9B1E-37C64B7C5A54}" destId="{7476EB6C-21C1-4310-BB59-F5CDE6B58278}" srcOrd="1" destOrd="0" parTransId="{529AF431-F788-4ED0-8D2A-A7E176449F6C}" sibTransId="{51D1FD29-A98E-437C-A059-0E19F61C08D9}"/>
    <dgm:cxn modelId="{73CCA6C8-7E27-4A2C-979D-687CB1A4C6E6}" type="presOf" srcId="{CCC38CC6-24F0-42C7-A6D2-770245042809}" destId="{384BBBF1-C338-40E3-BA6C-F1646DDA833F}" srcOrd="0" destOrd="0" presId="urn:microsoft.com/office/officeart/2008/layout/AlternatingHexagons"/>
    <dgm:cxn modelId="{1AD234CB-ECD1-4649-ABD9-CEA7F542971D}" srcId="{753EE86F-2DF0-4399-9B1E-37C64B7C5A54}" destId="{CCC38CC6-24F0-42C7-A6D2-770245042809}" srcOrd="0" destOrd="0" parTransId="{687C77CE-3797-4FBC-8B70-C5FC4040F4FC}" sibTransId="{AB801115-4840-452C-B745-A31796B78BBF}"/>
    <dgm:cxn modelId="{363CA2F2-B923-4433-8609-2839419D4D1D}" type="presOf" srcId="{88E0F277-A825-4767-B223-4BBD5F3A2B06}" destId="{F0A262AC-2062-40FF-8D68-6572F8FAE2C3}" srcOrd="0" destOrd="0" presId="urn:microsoft.com/office/officeart/2008/layout/AlternatingHexagons"/>
    <dgm:cxn modelId="{A22ADA29-7C57-4019-8F9E-AC79208BF868}" type="presParOf" srcId="{4B45C708-CFD5-4B07-8F4A-24AD8A801353}" destId="{87ED9792-3531-4ACB-99A3-12582C34D569}" srcOrd="0" destOrd="0" presId="urn:microsoft.com/office/officeart/2008/layout/AlternatingHexagons"/>
    <dgm:cxn modelId="{BE859396-9CB9-4BB7-B355-722EEE5AE9F7}" type="presParOf" srcId="{87ED9792-3531-4ACB-99A3-12582C34D569}" destId="{384BBBF1-C338-40E3-BA6C-F1646DDA833F}" srcOrd="0" destOrd="0" presId="urn:microsoft.com/office/officeart/2008/layout/AlternatingHexagons"/>
    <dgm:cxn modelId="{343CBA45-800B-4D52-9CD9-4EAFDDE31238}" type="presParOf" srcId="{87ED9792-3531-4ACB-99A3-12582C34D569}" destId="{4DA9B033-714E-48F3-9FF9-BD6F2CE6CC5E}" srcOrd="1" destOrd="0" presId="urn:microsoft.com/office/officeart/2008/layout/AlternatingHexagons"/>
    <dgm:cxn modelId="{0927291D-7851-4378-8232-87E894F1F596}" type="presParOf" srcId="{87ED9792-3531-4ACB-99A3-12582C34D569}" destId="{9C619BB7-D82E-4961-9AC9-60A5F5510EBD}" srcOrd="2" destOrd="0" presId="urn:microsoft.com/office/officeart/2008/layout/AlternatingHexagons"/>
    <dgm:cxn modelId="{3826EC98-949B-4469-ACE5-C5A8D5A222FE}" type="presParOf" srcId="{87ED9792-3531-4ACB-99A3-12582C34D569}" destId="{3A46FB28-5F76-4078-97E6-05A2B32B1DB8}" srcOrd="3" destOrd="0" presId="urn:microsoft.com/office/officeart/2008/layout/AlternatingHexagons"/>
    <dgm:cxn modelId="{7B83C4D0-4A1A-4DEE-B0C2-A7A29C05850A}" type="presParOf" srcId="{87ED9792-3531-4ACB-99A3-12582C34D569}" destId="{E90276D9-16FE-4109-AFE5-E6E9B53699F7}" srcOrd="4" destOrd="0" presId="urn:microsoft.com/office/officeart/2008/layout/AlternatingHexagons"/>
    <dgm:cxn modelId="{84AB7D23-86F8-4179-8247-D5AA2897E28E}" type="presParOf" srcId="{4B45C708-CFD5-4B07-8F4A-24AD8A801353}" destId="{5327D30F-9D11-48A6-A28C-C42B1C06D157}" srcOrd="1" destOrd="0" presId="urn:microsoft.com/office/officeart/2008/layout/AlternatingHexagons"/>
    <dgm:cxn modelId="{EFAFA860-95B3-404B-B7B9-7DCF8620AF56}" type="presParOf" srcId="{4B45C708-CFD5-4B07-8F4A-24AD8A801353}" destId="{48A7351D-2E35-4A08-B516-FE6639FD40AC}" srcOrd="2" destOrd="0" presId="urn:microsoft.com/office/officeart/2008/layout/AlternatingHexagons"/>
    <dgm:cxn modelId="{7E62DD02-F706-45B0-84F6-14761C083313}" type="presParOf" srcId="{48A7351D-2E35-4A08-B516-FE6639FD40AC}" destId="{561B1243-DA7E-43E3-90E6-EC8AC7EF0CF7}" srcOrd="0" destOrd="0" presId="urn:microsoft.com/office/officeart/2008/layout/AlternatingHexagons"/>
    <dgm:cxn modelId="{67F8CB75-AC25-4594-A8C5-AF6D83635785}" type="presParOf" srcId="{48A7351D-2E35-4A08-B516-FE6639FD40AC}" destId="{B1767745-4A72-41FD-A271-FDA614049C9E}" srcOrd="1" destOrd="0" presId="urn:microsoft.com/office/officeart/2008/layout/AlternatingHexagons"/>
    <dgm:cxn modelId="{00FBF3B0-2383-441F-A596-8D39FACB6EF8}" type="presParOf" srcId="{48A7351D-2E35-4A08-B516-FE6639FD40AC}" destId="{67B346B6-E1BB-4101-8E74-5D49F09B77E4}" srcOrd="2" destOrd="0" presId="urn:microsoft.com/office/officeart/2008/layout/AlternatingHexagons"/>
    <dgm:cxn modelId="{8AF736C3-2F21-4E1B-AA75-C5DC6BAF063D}" type="presParOf" srcId="{48A7351D-2E35-4A08-B516-FE6639FD40AC}" destId="{BB3A4A4E-A266-46F4-9707-C33BC08B8A80}" srcOrd="3" destOrd="0" presId="urn:microsoft.com/office/officeart/2008/layout/AlternatingHexagons"/>
    <dgm:cxn modelId="{2F56AA8E-3A57-4B9E-B672-B6AEDA11DAB1}" type="presParOf" srcId="{48A7351D-2E35-4A08-B516-FE6639FD40AC}" destId="{432E7941-A495-48E2-B662-ABD539918117}" srcOrd="4" destOrd="0" presId="urn:microsoft.com/office/officeart/2008/layout/AlternatingHexagons"/>
    <dgm:cxn modelId="{674BAEB6-0B94-4479-9B02-6404423A032D}" type="presParOf" srcId="{4B45C708-CFD5-4B07-8F4A-24AD8A801353}" destId="{DD9DF3E4-F588-4F80-93CE-0FFBA677C758}" srcOrd="3" destOrd="0" presId="urn:microsoft.com/office/officeart/2008/layout/AlternatingHexagons"/>
    <dgm:cxn modelId="{2F1A406C-0511-4AFC-AF68-61013CF7AE6E}" type="presParOf" srcId="{4B45C708-CFD5-4B07-8F4A-24AD8A801353}" destId="{9B1262B9-981C-4619-8757-1A89F474E1BD}" srcOrd="4" destOrd="0" presId="urn:microsoft.com/office/officeart/2008/layout/AlternatingHexagons"/>
    <dgm:cxn modelId="{B77F35ED-F628-48AE-B841-F13823CF3687}" type="presParOf" srcId="{9B1262B9-981C-4619-8757-1A89F474E1BD}" destId="{F0A262AC-2062-40FF-8D68-6572F8FAE2C3}" srcOrd="0" destOrd="0" presId="urn:microsoft.com/office/officeart/2008/layout/AlternatingHexagons"/>
    <dgm:cxn modelId="{43C6AB64-37FB-4708-BB78-97F2957A5836}" type="presParOf" srcId="{9B1262B9-981C-4619-8757-1A89F474E1BD}" destId="{FB37219D-0AAA-4A5D-A46D-8BD5D4FE29B1}" srcOrd="1" destOrd="0" presId="urn:microsoft.com/office/officeart/2008/layout/AlternatingHexagons"/>
    <dgm:cxn modelId="{F3A9B71A-4325-4414-82EE-33AA8C98E786}" type="presParOf" srcId="{9B1262B9-981C-4619-8757-1A89F474E1BD}" destId="{0AA79F68-B5B0-4883-B328-9135F26824DA}" srcOrd="2" destOrd="0" presId="urn:microsoft.com/office/officeart/2008/layout/AlternatingHexagons"/>
    <dgm:cxn modelId="{DBFE7FAE-94A7-4D9B-BAD5-5F223D082A7E}" type="presParOf" srcId="{9B1262B9-981C-4619-8757-1A89F474E1BD}" destId="{594D290D-8339-42D5-83F9-2B76EB3B61B6}" srcOrd="3" destOrd="0" presId="urn:microsoft.com/office/officeart/2008/layout/AlternatingHexagons"/>
    <dgm:cxn modelId="{1DFA80D6-36FE-4C91-8A78-9E794FAF4E4C}" type="presParOf" srcId="{9B1262B9-981C-4619-8757-1A89F474E1BD}" destId="{B38BCEB7-529A-458E-9854-145F48DE3CB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AAA927-063E-4895-BAAD-7B52B33CF7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7FFD182B-6E04-4701-A1AA-81D2ECED758B}">
      <dgm:prSet/>
      <dgm:spPr/>
      <dgm:t>
        <a:bodyPr/>
        <a:lstStyle/>
        <a:p>
          <a:r>
            <a:rPr lang="es-CL"/>
            <a:t>Eficacia</a:t>
          </a:r>
          <a:endParaRPr lang="es-CL" dirty="0"/>
        </a:p>
      </dgm:t>
    </dgm:pt>
    <dgm:pt modelId="{05227B0D-70BB-4CA5-8B22-3D1DA7E2ECDA}" type="parTrans" cxnId="{8909A522-9643-44A0-BA44-9AFE04D1DE12}">
      <dgm:prSet/>
      <dgm:spPr/>
      <dgm:t>
        <a:bodyPr/>
        <a:lstStyle/>
        <a:p>
          <a:endParaRPr lang="es-CL"/>
        </a:p>
      </dgm:t>
    </dgm:pt>
    <dgm:pt modelId="{A1E50E70-3727-45A6-AC1A-48A44249E1EB}" type="sibTrans" cxnId="{8909A522-9643-44A0-BA44-9AFE04D1DE12}">
      <dgm:prSet/>
      <dgm:spPr/>
      <dgm:t>
        <a:bodyPr/>
        <a:lstStyle/>
        <a:p>
          <a:endParaRPr lang="es-CL"/>
        </a:p>
      </dgm:t>
    </dgm:pt>
    <dgm:pt modelId="{7D878810-EBCF-4F67-88CD-E5D172CB7B74}">
      <dgm:prSet/>
      <dgm:spPr/>
      <dgm:t>
        <a:bodyPr/>
        <a:lstStyle/>
        <a:p>
          <a:pPr>
            <a:buFont typeface="Arial" panose="020B0604020202020204" pitchFamily="34" charset="0"/>
            <a:buChar char="•"/>
          </a:pPr>
          <a:r>
            <a:rPr lang="es-CL"/>
            <a:t>Eficiencia</a:t>
          </a:r>
        </a:p>
      </dgm:t>
    </dgm:pt>
    <dgm:pt modelId="{D173002E-7A5D-4588-A462-3D63861C85F0}" type="parTrans" cxnId="{B622EC86-EB3C-49B8-BB46-9474721768C4}">
      <dgm:prSet/>
      <dgm:spPr/>
      <dgm:t>
        <a:bodyPr/>
        <a:lstStyle/>
        <a:p>
          <a:endParaRPr lang="es-CL"/>
        </a:p>
      </dgm:t>
    </dgm:pt>
    <dgm:pt modelId="{6871709F-9498-41CA-9D5B-1A20BB33C966}" type="sibTrans" cxnId="{B622EC86-EB3C-49B8-BB46-9474721768C4}">
      <dgm:prSet/>
      <dgm:spPr/>
      <dgm:t>
        <a:bodyPr/>
        <a:lstStyle/>
        <a:p>
          <a:endParaRPr lang="es-CL"/>
        </a:p>
      </dgm:t>
    </dgm:pt>
    <dgm:pt modelId="{19F1B5FD-FF6D-4C63-8EC9-A5F350407631}">
      <dgm:prSet/>
      <dgm:spPr/>
      <dgm:t>
        <a:bodyPr/>
        <a:lstStyle/>
        <a:p>
          <a:pPr>
            <a:buFont typeface="Arial" panose="020B0604020202020204" pitchFamily="34" charset="0"/>
            <a:buChar char="•"/>
          </a:pPr>
          <a:r>
            <a:rPr lang="es-CL"/>
            <a:t>Participación</a:t>
          </a:r>
        </a:p>
      </dgm:t>
    </dgm:pt>
    <dgm:pt modelId="{0E941E62-6EEA-4033-8E1C-67C8B53DB7CA}" type="parTrans" cxnId="{232849CD-DCF6-4EC1-93DE-0A435962E279}">
      <dgm:prSet/>
      <dgm:spPr/>
      <dgm:t>
        <a:bodyPr/>
        <a:lstStyle/>
        <a:p>
          <a:endParaRPr lang="es-CL"/>
        </a:p>
      </dgm:t>
    </dgm:pt>
    <dgm:pt modelId="{BDBF2BAD-DFAC-44FD-BA8E-CCFC880030B2}" type="sibTrans" cxnId="{232849CD-DCF6-4EC1-93DE-0A435962E279}">
      <dgm:prSet/>
      <dgm:spPr/>
      <dgm:t>
        <a:bodyPr/>
        <a:lstStyle/>
        <a:p>
          <a:endParaRPr lang="es-CL"/>
        </a:p>
      </dgm:t>
    </dgm:pt>
    <dgm:pt modelId="{DFE0380C-F9D6-4E61-84A0-D9084C5D170C}">
      <dgm:prSet/>
      <dgm:spPr/>
      <dgm:t>
        <a:bodyPr/>
        <a:lstStyle/>
        <a:p>
          <a:pPr>
            <a:buFont typeface="Arial" panose="020B0604020202020204" pitchFamily="34" charset="0"/>
            <a:buChar char="•"/>
          </a:pPr>
          <a:r>
            <a:rPr lang="es-CL"/>
            <a:t>Innovación</a:t>
          </a:r>
        </a:p>
      </dgm:t>
    </dgm:pt>
    <dgm:pt modelId="{21C83684-1245-4CB7-B3E9-127BF80A0C17}" type="parTrans" cxnId="{CB268250-40D0-4CA1-8212-C711797D0E23}">
      <dgm:prSet/>
      <dgm:spPr/>
      <dgm:t>
        <a:bodyPr/>
        <a:lstStyle/>
        <a:p>
          <a:endParaRPr lang="es-CL"/>
        </a:p>
      </dgm:t>
    </dgm:pt>
    <dgm:pt modelId="{FA0A572F-0F4C-410C-8E5C-0286A443E15D}" type="sibTrans" cxnId="{CB268250-40D0-4CA1-8212-C711797D0E23}">
      <dgm:prSet/>
      <dgm:spPr/>
      <dgm:t>
        <a:bodyPr/>
        <a:lstStyle/>
        <a:p>
          <a:endParaRPr lang="es-CL"/>
        </a:p>
      </dgm:t>
    </dgm:pt>
    <dgm:pt modelId="{783A74D0-CE0B-49D6-90A1-CDF2CDD5AA3A}">
      <dgm:prSet/>
      <dgm:spPr/>
      <dgm:t>
        <a:bodyPr/>
        <a:lstStyle/>
        <a:p>
          <a:pPr>
            <a:buFont typeface="Arial" panose="020B0604020202020204" pitchFamily="34" charset="0"/>
            <a:buChar char="•"/>
          </a:pPr>
          <a:r>
            <a:rPr lang="es-CL"/>
            <a:t>Transparencia</a:t>
          </a:r>
        </a:p>
      </dgm:t>
    </dgm:pt>
    <dgm:pt modelId="{FA15F41F-E361-458B-8318-DBDEF77C07E5}" type="parTrans" cxnId="{87050240-CD65-4AA9-9A85-A3A9AADC94B2}">
      <dgm:prSet/>
      <dgm:spPr/>
      <dgm:t>
        <a:bodyPr/>
        <a:lstStyle/>
        <a:p>
          <a:endParaRPr lang="es-CL"/>
        </a:p>
      </dgm:t>
    </dgm:pt>
    <dgm:pt modelId="{B911CE94-46D3-4565-9C8C-B759291C339A}" type="sibTrans" cxnId="{87050240-CD65-4AA9-9A85-A3A9AADC94B2}">
      <dgm:prSet/>
      <dgm:spPr/>
      <dgm:t>
        <a:bodyPr/>
        <a:lstStyle/>
        <a:p>
          <a:endParaRPr lang="es-CL"/>
        </a:p>
      </dgm:t>
    </dgm:pt>
    <dgm:pt modelId="{31CEB56F-74C6-4C5D-9CA0-CFF3FBF837E1}">
      <dgm:prSet/>
      <dgm:spPr/>
      <dgm:t>
        <a:bodyPr/>
        <a:lstStyle/>
        <a:p>
          <a:pPr>
            <a:buFont typeface="Arial" panose="020B0604020202020204" pitchFamily="34" charset="0"/>
            <a:buChar char="•"/>
          </a:pPr>
          <a:r>
            <a:rPr lang="es-CL"/>
            <a:t>Probidad</a:t>
          </a:r>
        </a:p>
      </dgm:t>
    </dgm:pt>
    <dgm:pt modelId="{522792E4-7B5F-47C5-8F63-AE9C6D1C0936}" type="parTrans" cxnId="{0894C01A-8B7C-435C-AFDA-30F433C5BA51}">
      <dgm:prSet/>
      <dgm:spPr/>
      <dgm:t>
        <a:bodyPr/>
        <a:lstStyle/>
        <a:p>
          <a:endParaRPr lang="es-CL"/>
        </a:p>
      </dgm:t>
    </dgm:pt>
    <dgm:pt modelId="{80F48A77-FCEB-4B13-B659-B0CD237553AA}" type="sibTrans" cxnId="{0894C01A-8B7C-435C-AFDA-30F433C5BA51}">
      <dgm:prSet/>
      <dgm:spPr/>
      <dgm:t>
        <a:bodyPr/>
        <a:lstStyle/>
        <a:p>
          <a:endParaRPr lang="es-CL"/>
        </a:p>
      </dgm:t>
    </dgm:pt>
    <dgm:pt modelId="{BD393D28-2CE7-4A7D-B5CA-4F828A195A37}" type="pres">
      <dgm:prSet presAssocID="{CBAAA927-063E-4895-BAAD-7B52B33CF740}" presName="diagram" presStyleCnt="0">
        <dgm:presLayoutVars>
          <dgm:dir/>
          <dgm:resizeHandles val="exact"/>
        </dgm:presLayoutVars>
      </dgm:prSet>
      <dgm:spPr/>
    </dgm:pt>
    <dgm:pt modelId="{A469C541-B6BC-426D-AB74-853F304AF19C}" type="pres">
      <dgm:prSet presAssocID="{7FFD182B-6E04-4701-A1AA-81D2ECED758B}" presName="node" presStyleLbl="node1" presStyleIdx="0" presStyleCnt="6">
        <dgm:presLayoutVars>
          <dgm:bulletEnabled val="1"/>
        </dgm:presLayoutVars>
      </dgm:prSet>
      <dgm:spPr/>
    </dgm:pt>
    <dgm:pt modelId="{E8929C60-6ECC-433B-B1C4-8C74DA804324}" type="pres">
      <dgm:prSet presAssocID="{A1E50E70-3727-45A6-AC1A-48A44249E1EB}" presName="sibTrans" presStyleCnt="0"/>
      <dgm:spPr/>
    </dgm:pt>
    <dgm:pt modelId="{A995E992-9118-4834-820F-C31D2E3A9A1C}" type="pres">
      <dgm:prSet presAssocID="{7D878810-EBCF-4F67-88CD-E5D172CB7B74}" presName="node" presStyleLbl="node1" presStyleIdx="1" presStyleCnt="6">
        <dgm:presLayoutVars>
          <dgm:bulletEnabled val="1"/>
        </dgm:presLayoutVars>
      </dgm:prSet>
      <dgm:spPr/>
    </dgm:pt>
    <dgm:pt modelId="{07EA022B-95CB-46EF-9CBA-C98A65F162CD}" type="pres">
      <dgm:prSet presAssocID="{6871709F-9498-41CA-9D5B-1A20BB33C966}" presName="sibTrans" presStyleCnt="0"/>
      <dgm:spPr/>
    </dgm:pt>
    <dgm:pt modelId="{605E2F68-1625-4F3B-A414-2198ECE2A0AE}" type="pres">
      <dgm:prSet presAssocID="{19F1B5FD-FF6D-4C63-8EC9-A5F350407631}" presName="node" presStyleLbl="node1" presStyleIdx="2" presStyleCnt="6">
        <dgm:presLayoutVars>
          <dgm:bulletEnabled val="1"/>
        </dgm:presLayoutVars>
      </dgm:prSet>
      <dgm:spPr/>
    </dgm:pt>
    <dgm:pt modelId="{163A90AC-8FA0-47CB-9411-F09ABC1FC187}" type="pres">
      <dgm:prSet presAssocID="{BDBF2BAD-DFAC-44FD-BA8E-CCFC880030B2}" presName="sibTrans" presStyleCnt="0"/>
      <dgm:spPr/>
    </dgm:pt>
    <dgm:pt modelId="{259CFFBE-193B-48EA-94B5-D537C41D5705}" type="pres">
      <dgm:prSet presAssocID="{DFE0380C-F9D6-4E61-84A0-D9084C5D170C}" presName="node" presStyleLbl="node1" presStyleIdx="3" presStyleCnt="6">
        <dgm:presLayoutVars>
          <dgm:bulletEnabled val="1"/>
        </dgm:presLayoutVars>
      </dgm:prSet>
      <dgm:spPr/>
    </dgm:pt>
    <dgm:pt modelId="{E0087804-1736-4F6D-9FE5-3FAA8FEB58D4}" type="pres">
      <dgm:prSet presAssocID="{FA0A572F-0F4C-410C-8E5C-0286A443E15D}" presName="sibTrans" presStyleCnt="0"/>
      <dgm:spPr/>
    </dgm:pt>
    <dgm:pt modelId="{9F0B1791-CC33-4BE2-965F-F072A6C00B17}" type="pres">
      <dgm:prSet presAssocID="{783A74D0-CE0B-49D6-90A1-CDF2CDD5AA3A}" presName="node" presStyleLbl="node1" presStyleIdx="4" presStyleCnt="6">
        <dgm:presLayoutVars>
          <dgm:bulletEnabled val="1"/>
        </dgm:presLayoutVars>
      </dgm:prSet>
      <dgm:spPr/>
    </dgm:pt>
    <dgm:pt modelId="{5E0053EC-CAB1-4EDF-B669-F6765A35FF03}" type="pres">
      <dgm:prSet presAssocID="{B911CE94-46D3-4565-9C8C-B759291C339A}" presName="sibTrans" presStyleCnt="0"/>
      <dgm:spPr/>
    </dgm:pt>
    <dgm:pt modelId="{234F705D-FE54-4033-90C6-A06E568A20A9}" type="pres">
      <dgm:prSet presAssocID="{31CEB56F-74C6-4C5D-9CA0-CFF3FBF837E1}" presName="node" presStyleLbl="node1" presStyleIdx="5" presStyleCnt="6">
        <dgm:presLayoutVars>
          <dgm:bulletEnabled val="1"/>
        </dgm:presLayoutVars>
      </dgm:prSet>
      <dgm:spPr/>
    </dgm:pt>
  </dgm:ptLst>
  <dgm:cxnLst>
    <dgm:cxn modelId="{0894C01A-8B7C-435C-AFDA-30F433C5BA51}" srcId="{CBAAA927-063E-4895-BAAD-7B52B33CF740}" destId="{31CEB56F-74C6-4C5D-9CA0-CFF3FBF837E1}" srcOrd="5" destOrd="0" parTransId="{522792E4-7B5F-47C5-8F63-AE9C6D1C0936}" sibTransId="{80F48A77-FCEB-4B13-B659-B0CD237553AA}"/>
    <dgm:cxn modelId="{D835B71E-6909-40D9-BBB5-D09F8EFA37F7}" type="presOf" srcId="{783A74D0-CE0B-49D6-90A1-CDF2CDD5AA3A}" destId="{9F0B1791-CC33-4BE2-965F-F072A6C00B17}" srcOrd="0" destOrd="0" presId="urn:microsoft.com/office/officeart/2005/8/layout/default"/>
    <dgm:cxn modelId="{8909A522-9643-44A0-BA44-9AFE04D1DE12}" srcId="{CBAAA927-063E-4895-BAAD-7B52B33CF740}" destId="{7FFD182B-6E04-4701-A1AA-81D2ECED758B}" srcOrd="0" destOrd="0" parTransId="{05227B0D-70BB-4CA5-8B22-3D1DA7E2ECDA}" sibTransId="{A1E50E70-3727-45A6-AC1A-48A44249E1EB}"/>
    <dgm:cxn modelId="{87050240-CD65-4AA9-9A85-A3A9AADC94B2}" srcId="{CBAAA927-063E-4895-BAAD-7B52B33CF740}" destId="{783A74D0-CE0B-49D6-90A1-CDF2CDD5AA3A}" srcOrd="4" destOrd="0" parTransId="{FA15F41F-E361-458B-8318-DBDEF77C07E5}" sibTransId="{B911CE94-46D3-4565-9C8C-B759291C339A}"/>
    <dgm:cxn modelId="{CB268250-40D0-4CA1-8212-C711797D0E23}" srcId="{CBAAA927-063E-4895-BAAD-7B52B33CF740}" destId="{DFE0380C-F9D6-4E61-84A0-D9084C5D170C}" srcOrd="3" destOrd="0" parTransId="{21C83684-1245-4CB7-B3E9-127BF80A0C17}" sibTransId="{FA0A572F-0F4C-410C-8E5C-0286A443E15D}"/>
    <dgm:cxn modelId="{A8520D79-B697-471E-AD9F-5FF8757DFCB1}" type="presOf" srcId="{7FFD182B-6E04-4701-A1AA-81D2ECED758B}" destId="{A469C541-B6BC-426D-AB74-853F304AF19C}" srcOrd="0" destOrd="0" presId="urn:microsoft.com/office/officeart/2005/8/layout/default"/>
    <dgm:cxn modelId="{B622EC86-EB3C-49B8-BB46-9474721768C4}" srcId="{CBAAA927-063E-4895-BAAD-7B52B33CF740}" destId="{7D878810-EBCF-4F67-88CD-E5D172CB7B74}" srcOrd="1" destOrd="0" parTransId="{D173002E-7A5D-4588-A462-3D63861C85F0}" sibTransId="{6871709F-9498-41CA-9D5B-1A20BB33C966}"/>
    <dgm:cxn modelId="{06C38596-79D6-426F-865A-3BD399A9523F}" type="presOf" srcId="{19F1B5FD-FF6D-4C63-8EC9-A5F350407631}" destId="{605E2F68-1625-4F3B-A414-2198ECE2A0AE}" srcOrd="0" destOrd="0" presId="urn:microsoft.com/office/officeart/2005/8/layout/default"/>
    <dgm:cxn modelId="{68D6B7B5-49BF-4046-AF70-D96EC328882A}" type="presOf" srcId="{7D878810-EBCF-4F67-88CD-E5D172CB7B74}" destId="{A995E992-9118-4834-820F-C31D2E3A9A1C}" srcOrd="0" destOrd="0" presId="urn:microsoft.com/office/officeart/2005/8/layout/default"/>
    <dgm:cxn modelId="{232849CD-DCF6-4EC1-93DE-0A435962E279}" srcId="{CBAAA927-063E-4895-BAAD-7B52B33CF740}" destId="{19F1B5FD-FF6D-4C63-8EC9-A5F350407631}" srcOrd="2" destOrd="0" parTransId="{0E941E62-6EEA-4033-8E1C-67C8B53DB7CA}" sibTransId="{BDBF2BAD-DFAC-44FD-BA8E-CCFC880030B2}"/>
    <dgm:cxn modelId="{6F250ED2-3F58-4EB0-A901-D0B22EA5C90C}" type="presOf" srcId="{31CEB56F-74C6-4C5D-9CA0-CFF3FBF837E1}" destId="{234F705D-FE54-4033-90C6-A06E568A20A9}" srcOrd="0" destOrd="0" presId="urn:microsoft.com/office/officeart/2005/8/layout/default"/>
    <dgm:cxn modelId="{1F71E4E4-F045-40EA-ADD5-5AF239AED7C6}" type="presOf" srcId="{DFE0380C-F9D6-4E61-84A0-D9084C5D170C}" destId="{259CFFBE-193B-48EA-94B5-D537C41D5705}" srcOrd="0" destOrd="0" presId="urn:microsoft.com/office/officeart/2005/8/layout/default"/>
    <dgm:cxn modelId="{D9E19DF4-1436-4673-BD00-72C2B32F801B}" type="presOf" srcId="{CBAAA927-063E-4895-BAAD-7B52B33CF740}" destId="{BD393D28-2CE7-4A7D-B5CA-4F828A195A37}" srcOrd="0" destOrd="0" presId="urn:microsoft.com/office/officeart/2005/8/layout/default"/>
    <dgm:cxn modelId="{EDEE48DF-1476-4108-8614-3F2B374C5D29}" type="presParOf" srcId="{BD393D28-2CE7-4A7D-B5CA-4F828A195A37}" destId="{A469C541-B6BC-426D-AB74-853F304AF19C}" srcOrd="0" destOrd="0" presId="urn:microsoft.com/office/officeart/2005/8/layout/default"/>
    <dgm:cxn modelId="{1EDBE35B-5345-4CD5-8632-36BF596A4E06}" type="presParOf" srcId="{BD393D28-2CE7-4A7D-B5CA-4F828A195A37}" destId="{E8929C60-6ECC-433B-B1C4-8C74DA804324}" srcOrd="1" destOrd="0" presId="urn:microsoft.com/office/officeart/2005/8/layout/default"/>
    <dgm:cxn modelId="{5FF6763B-9687-410F-A01A-5B18077909E1}" type="presParOf" srcId="{BD393D28-2CE7-4A7D-B5CA-4F828A195A37}" destId="{A995E992-9118-4834-820F-C31D2E3A9A1C}" srcOrd="2" destOrd="0" presId="urn:microsoft.com/office/officeart/2005/8/layout/default"/>
    <dgm:cxn modelId="{BBBAD635-60F7-46B6-8D02-09047D5F0927}" type="presParOf" srcId="{BD393D28-2CE7-4A7D-B5CA-4F828A195A37}" destId="{07EA022B-95CB-46EF-9CBA-C98A65F162CD}" srcOrd="3" destOrd="0" presId="urn:microsoft.com/office/officeart/2005/8/layout/default"/>
    <dgm:cxn modelId="{E95B95C3-30D2-4D48-A509-60BD9CD73BFB}" type="presParOf" srcId="{BD393D28-2CE7-4A7D-B5CA-4F828A195A37}" destId="{605E2F68-1625-4F3B-A414-2198ECE2A0AE}" srcOrd="4" destOrd="0" presId="urn:microsoft.com/office/officeart/2005/8/layout/default"/>
    <dgm:cxn modelId="{07914789-676D-441A-A2F3-1C0DFBA8DE50}" type="presParOf" srcId="{BD393D28-2CE7-4A7D-B5CA-4F828A195A37}" destId="{163A90AC-8FA0-47CB-9411-F09ABC1FC187}" srcOrd="5" destOrd="0" presId="urn:microsoft.com/office/officeart/2005/8/layout/default"/>
    <dgm:cxn modelId="{7D0E754D-D065-4542-8680-CB93A66674E7}" type="presParOf" srcId="{BD393D28-2CE7-4A7D-B5CA-4F828A195A37}" destId="{259CFFBE-193B-48EA-94B5-D537C41D5705}" srcOrd="6" destOrd="0" presId="urn:microsoft.com/office/officeart/2005/8/layout/default"/>
    <dgm:cxn modelId="{E6E18539-854C-467A-A3A8-428A705783BF}" type="presParOf" srcId="{BD393D28-2CE7-4A7D-B5CA-4F828A195A37}" destId="{E0087804-1736-4F6D-9FE5-3FAA8FEB58D4}" srcOrd="7" destOrd="0" presId="urn:microsoft.com/office/officeart/2005/8/layout/default"/>
    <dgm:cxn modelId="{C5E27567-B22B-4C26-ABB9-6C4451705DC9}" type="presParOf" srcId="{BD393D28-2CE7-4A7D-B5CA-4F828A195A37}" destId="{9F0B1791-CC33-4BE2-965F-F072A6C00B17}" srcOrd="8" destOrd="0" presId="urn:microsoft.com/office/officeart/2005/8/layout/default"/>
    <dgm:cxn modelId="{C9A75AC5-6697-4970-A7AD-34BEA410AE06}" type="presParOf" srcId="{BD393D28-2CE7-4A7D-B5CA-4F828A195A37}" destId="{5E0053EC-CAB1-4EDF-B669-F6765A35FF03}" srcOrd="9" destOrd="0" presId="urn:microsoft.com/office/officeart/2005/8/layout/default"/>
    <dgm:cxn modelId="{604F9F49-3277-4ECC-A2DD-95E55FCADCE2}" type="presParOf" srcId="{BD393D28-2CE7-4A7D-B5CA-4F828A195A37}" destId="{234F705D-FE54-4033-90C6-A06E568A20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AAA927-063E-4895-BAAD-7B52B33CF7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7FFD182B-6E04-4701-A1AA-81D2ECED758B}">
      <dgm:prSet/>
      <dgm:spPr/>
      <dgm:t>
        <a:bodyPr/>
        <a:lstStyle/>
        <a:p>
          <a:r>
            <a:rPr lang="es-CL" dirty="0"/>
            <a:t>Prevenir, corregir y controlar la corrupción.</a:t>
          </a:r>
        </a:p>
      </dgm:t>
    </dgm:pt>
    <dgm:pt modelId="{05227B0D-70BB-4CA5-8B22-3D1DA7E2ECDA}" type="parTrans" cxnId="{8909A522-9643-44A0-BA44-9AFE04D1DE12}">
      <dgm:prSet/>
      <dgm:spPr/>
      <dgm:t>
        <a:bodyPr/>
        <a:lstStyle/>
        <a:p>
          <a:endParaRPr lang="es-CL"/>
        </a:p>
      </dgm:t>
    </dgm:pt>
    <dgm:pt modelId="{A1E50E70-3727-45A6-AC1A-48A44249E1EB}" type="sibTrans" cxnId="{8909A522-9643-44A0-BA44-9AFE04D1DE12}">
      <dgm:prSet/>
      <dgm:spPr/>
      <dgm:t>
        <a:bodyPr/>
        <a:lstStyle/>
        <a:p>
          <a:endParaRPr lang="es-CL"/>
        </a:p>
      </dgm:t>
    </dgm:pt>
    <dgm:pt modelId="{656FB2C3-133A-4FAE-A788-86972F8A9BB3}">
      <dgm:prSet/>
      <dgm:spPr/>
      <dgm:t>
        <a:bodyPr/>
        <a:lstStyle/>
        <a:p>
          <a:r>
            <a:rPr lang="es-CL"/>
            <a:t>Fomentar valores y comportamientos éticos.</a:t>
          </a:r>
        </a:p>
      </dgm:t>
    </dgm:pt>
    <dgm:pt modelId="{7302474E-CFD9-4A1B-8AE6-187863501572}" type="parTrans" cxnId="{C09E06F9-9362-4314-9903-60D8A774A811}">
      <dgm:prSet/>
      <dgm:spPr/>
      <dgm:t>
        <a:bodyPr/>
        <a:lstStyle/>
        <a:p>
          <a:endParaRPr lang="es-CL"/>
        </a:p>
      </dgm:t>
    </dgm:pt>
    <dgm:pt modelId="{DE18862A-D226-448A-AFD7-1FDF9D422BA3}" type="sibTrans" cxnId="{C09E06F9-9362-4314-9903-60D8A774A811}">
      <dgm:prSet/>
      <dgm:spPr/>
      <dgm:t>
        <a:bodyPr/>
        <a:lstStyle/>
        <a:p>
          <a:endParaRPr lang="es-CL"/>
        </a:p>
      </dgm:t>
    </dgm:pt>
    <dgm:pt modelId="{F5873004-0736-4DF6-ABA9-E33AC8EB2FB2}">
      <dgm:prSet/>
      <dgm:spPr/>
      <dgm:t>
        <a:bodyPr/>
        <a:lstStyle/>
        <a:p>
          <a:r>
            <a:rPr lang="es-CL" dirty="0"/>
            <a:t>Facilitar la denuncia confidencial y sin represalias.</a:t>
          </a:r>
        </a:p>
      </dgm:t>
    </dgm:pt>
    <dgm:pt modelId="{FEEB46F4-604E-489C-B794-0A19A8E89F99}" type="parTrans" cxnId="{3E170EB0-D200-4651-9D54-E9B37462AEEC}">
      <dgm:prSet/>
      <dgm:spPr/>
      <dgm:t>
        <a:bodyPr/>
        <a:lstStyle/>
        <a:p>
          <a:endParaRPr lang="es-CL"/>
        </a:p>
      </dgm:t>
    </dgm:pt>
    <dgm:pt modelId="{D31C7D88-8834-4992-A5BB-C4267C0BDCC8}" type="sibTrans" cxnId="{3E170EB0-D200-4651-9D54-E9B37462AEEC}">
      <dgm:prSet/>
      <dgm:spPr/>
      <dgm:t>
        <a:bodyPr/>
        <a:lstStyle/>
        <a:p>
          <a:endParaRPr lang="es-CL"/>
        </a:p>
      </dgm:t>
    </dgm:pt>
    <dgm:pt modelId="{D5F8E55A-1826-4025-80DD-D0C399BA05C7}">
      <dgm:prSet/>
      <dgm:spPr/>
      <dgm:t>
        <a:bodyPr/>
        <a:lstStyle/>
        <a:p>
          <a:r>
            <a:rPr lang="es-CL"/>
            <a:t>Mantener conducta honesta e íntegra, sin beneficios personales.</a:t>
          </a:r>
        </a:p>
      </dgm:t>
    </dgm:pt>
    <dgm:pt modelId="{49703389-A828-4545-94B3-CCAD48822A01}" type="parTrans" cxnId="{CCAB4940-3305-450F-9471-A8FFA8E0505F}">
      <dgm:prSet/>
      <dgm:spPr/>
      <dgm:t>
        <a:bodyPr/>
        <a:lstStyle/>
        <a:p>
          <a:endParaRPr lang="es-CL"/>
        </a:p>
      </dgm:t>
    </dgm:pt>
    <dgm:pt modelId="{54163F99-E5D9-4675-9B8C-9A5A5853A95E}" type="sibTrans" cxnId="{CCAB4940-3305-450F-9471-A8FFA8E0505F}">
      <dgm:prSet/>
      <dgm:spPr/>
      <dgm:t>
        <a:bodyPr/>
        <a:lstStyle/>
        <a:p>
          <a:endParaRPr lang="es-CL"/>
        </a:p>
      </dgm:t>
    </dgm:pt>
    <dgm:pt modelId="{345C749E-4CBE-4D05-AD00-9A3E57E594D0}">
      <dgm:prSet/>
      <dgm:spPr/>
      <dgm:t>
        <a:bodyPr/>
        <a:lstStyle/>
        <a:p>
          <a:r>
            <a:rPr lang="es-CL"/>
            <a:t>Prohibir sobornos y pagos indebidos.</a:t>
          </a:r>
        </a:p>
      </dgm:t>
    </dgm:pt>
    <dgm:pt modelId="{D6AFF4B1-1D50-4991-8825-1578D956B784}" type="parTrans" cxnId="{6B1A45B2-2EA1-4752-B49A-61F0B99FC4E6}">
      <dgm:prSet/>
      <dgm:spPr/>
      <dgm:t>
        <a:bodyPr/>
        <a:lstStyle/>
        <a:p>
          <a:endParaRPr lang="es-CL"/>
        </a:p>
      </dgm:t>
    </dgm:pt>
    <dgm:pt modelId="{3A2D6388-64B2-460B-AADB-D996E08410BE}" type="sibTrans" cxnId="{6B1A45B2-2EA1-4752-B49A-61F0B99FC4E6}">
      <dgm:prSet/>
      <dgm:spPr/>
      <dgm:t>
        <a:bodyPr/>
        <a:lstStyle/>
        <a:p>
          <a:endParaRPr lang="es-CL"/>
        </a:p>
      </dgm:t>
    </dgm:pt>
    <dgm:pt modelId="{A0ED327A-105C-495E-B442-0AD5D057F4B3}">
      <dgm:prSet/>
      <dgm:spPr/>
      <dgm:t>
        <a:bodyPr/>
        <a:lstStyle/>
        <a:p>
          <a:r>
            <a:rPr lang="es-CL" dirty="0"/>
            <a:t>Capacitar y formar a los funcionarios sobre la política.</a:t>
          </a:r>
        </a:p>
      </dgm:t>
    </dgm:pt>
    <dgm:pt modelId="{7489B334-5BF9-440A-840A-CDED41D9B3B5}" type="parTrans" cxnId="{9C19FDBB-2817-48DE-9445-E99A759EABB0}">
      <dgm:prSet/>
      <dgm:spPr/>
      <dgm:t>
        <a:bodyPr/>
        <a:lstStyle/>
        <a:p>
          <a:endParaRPr lang="es-CL"/>
        </a:p>
      </dgm:t>
    </dgm:pt>
    <dgm:pt modelId="{F9D65D9C-04C8-456D-936A-8AAE76799F74}" type="sibTrans" cxnId="{9C19FDBB-2817-48DE-9445-E99A759EABB0}">
      <dgm:prSet/>
      <dgm:spPr/>
      <dgm:t>
        <a:bodyPr/>
        <a:lstStyle/>
        <a:p>
          <a:endParaRPr lang="es-CL"/>
        </a:p>
      </dgm:t>
    </dgm:pt>
    <dgm:pt modelId="{33142F99-8985-4397-8998-53030EE47207}">
      <dgm:prSet/>
      <dgm:spPr/>
      <dgm:t>
        <a:bodyPr/>
        <a:lstStyle/>
        <a:p>
          <a:r>
            <a:rPr lang="es-CL"/>
            <a:t>Establecer sanciones por incumplimiento.</a:t>
          </a:r>
        </a:p>
      </dgm:t>
    </dgm:pt>
    <dgm:pt modelId="{F55D28C7-CFE5-42DF-B871-7C3272478D4B}" type="parTrans" cxnId="{F21A4638-287D-4F85-9B61-B22C1F334D6B}">
      <dgm:prSet/>
      <dgm:spPr/>
      <dgm:t>
        <a:bodyPr/>
        <a:lstStyle/>
        <a:p>
          <a:endParaRPr lang="es-CL"/>
        </a:p>
      </dgm:t>
    </dgm:pt>
    <dgm:pt modelId="{373FDE71-EC27-4D71-8994-D2F0DC3BC684}" type="sibTrans" cxnId="{F21A4638-287D-4F85-9B61-B22C1F334D6B}">
      <dgm:prSet/>
      <dgm:spPr/>
      <dgm:t>
        <a:bodyPr/>
        <a:lstStyle/>
        <a:p>
          <a:endParaRPr lang="es-CL"/>
        </a:p>
      </dgm:t>
    </dgm:pt>
    <dgm:pt modelId="{3B1CD363-31FF-4561-BA98-882E0E2796A4}" type="pres">
      <dgm:prSet presAssocID="{CBAAA927-063E-4895-BAAD-7B52B33CF740}" presName="linear" presStyleCnt="0">
        <dgm:presLayoutVars>
          <dgm:dir/>
          <dgm:animLvl val="lvl"/>
          <dgm:resizeHandles val="exact"/>
        </dgm:presLayoutVars>
      </dgm:prSet>
      <dgm:spPr/>
    </dgm:pt>
    <dgm:pt modelId="{9184841B-A11B-468D-A8FA-D3E497E7B5A2}" type="pres">
      <dgm:prSet presAssocID="{7FFD182B-6E04-4701-A1AA-81D2ECED758B}" presName="parentLin" presStyleCnt="0"/>
      <dgm:spPr/>
    </dgm:pt>
    <dgm:pt modelId="{E68E6CE8-7124-47C7-B497-98E7E9F1D962}" type="pres">
      <dgm:prSet presAssocID="{7FFD182B-6E04-4701-A1AA-81D2ECED758B}" presName="parentLeftMargin" presStyleLbl="node1" presStyleIdx="0" presStyleCnt="7"/>
      <dgm:spPr/>
    </dgm:pt>
    <dgm:pt modelId="{C2C71160-7AB1-4DC5-B4E8-1F925BB2DFDE}" type="pres">
      <dgm:prSet presAssocID="{7FFD182B-6E04-4701-A1AA-81D2ECED758B}" presName="parentText" presStyleLbl="node1" presStyleIdx="0" presStyleCnt="7">
        <dgm:presLayoutVars>
          <dgm:chMax val="0"/>
          <dgm:bulletEnabled val="1"/>
        </dgm:presLayoutVars>
      </dgm:prSet>
      <dgm:spPr/>
    </dgm:pt>
    <dgm:pt modelId="{881659F3-8AB6-427A-8003-BF8EE5EDCDCC}" type="pres">
      <dgm:prSet presAssocID="{7FFD182B-6E04-4701-A1AA-81D2ECED758B}" presName="negativeSpace" presStyleCnt="0"/>
      <dgm:spPr/>
    </dgm:pt>
    <dgm:pt modelId="{393D9D19-1A85-4CD6-AE6A-06F03A4E39D1}" type="pres">
      <dgm:prSet presAssocID="{7FFD182B-6E04-4701-A1AA-81D2ECED758B}" presName="childText" presStyleLbl="conFgAcc1" presStyleIdx="0" presStyleCnt="7">
        <dgm:presLayoutVars>
          <dgm:bulletEnabled val="1"/>
        </dgm:presLayoutVars>
      </dgm:prSet>
      <dgm:spPr/>
    </dgm:pt>
    <dgm:pt modelId="{403753BE-89E1-4075-B3FF-BB3C578CF5E5}" type="pres">
      <dgm:prSet presAssocID="{A1E50E70-3727-45A6-AC1A-48A44249E1EB}" presName="spaceBetweenRectangles" presStyleCnt="0"/>
      <dgm:spPr/>
    </dgm:pt>
    <dgm:pt modelId="{ECD23CEF-F402-49C1-BE77-2411050C2876}" type="pres">
      <dgm:prSet presAssocID="{656FB2C3-133A-4FAE-A788-86972F8A9BB3}" presName="parentLin" presStyleCnt="0"/>
      <dgm:spPr/>
    </dgm:pt>
    <dgm:pt modelId="{338AE864-E369-4606-80DB-43D2499DBB58}" type="pres">
      <dgm:prSet presAssocID="{656FB2C3-133A-4FAE-A788-86972F8A9BB3}" presName="parentLeftMargin" presStyleLbl="node1" presStyleIdx="0" presStyleCnt="7"/>
      <dgm:spPr/>
    </dgm:pt>
    <dgm:pt modelId="{02BE30A6-C7C9-49BE-B304-80B0D4639648}" type="pres">
      <dgm:prSet presAssocID="{656FB2C3-133A-4FAE-A788-86972F8A9BB3}" presName="parentText" presStyleLbl="node1" presStyleIdx="1" presStyleCnt="7">
        <dgm:presLayoutVars>
          <dgm:chMax val="0"/>
          <dgm:bulletEnabled val="1"/>
        </dgm:presLayoutVars>
      </dgm:prSet>
      <dgm:spPr/>
    </dgm:pt>
    <dgm:pt modelId="{B1C16F29-62AD-49C6-9DAE-F3917FA62531}" type="pres">
      <dgm:prSet presAssocID="{656FB2C3-133A-4FAE-A788-86972F8A9BB3}" presName="negativeSpace" presStyleCnt="0"/>
      <dgm:spPr/>
    </dgm:pt>
    <dgm:pt modelId="{EF4DF549-55F0-4AD4-A17A-95DDF12F2598}" type="pres">
      <dgm:prSet presAssocID="{656FB2C3-133A-4FAE-A788-86972F8A9BB3}" presName="childText" presStyleLbl="conFgAcc1" presStyleIdx="1" presStyleCnt="7">
        <dgm:presLayoutVars>
          <dgm:bulletEnabled val="1"/>
        </dgm:presLayoutVars>
      </dgm:prSet>
      <dgm:spPr/>
    </dgm:pt>
    <dgm:pt modelId="{B3E113A2-5E99-4262-9008-A7779839CABD}" type="pres">
      <dgm:prSet presAssocID="{DE18862A-D226-448A-AFD7-1FDF9D422BA3}" presName="spaceBetweenRectangles" presStyleCnt="0"/>
      <dgm:spPr/>
    </dgm:pt>
    <dgm:pt modelId="{0B84C1CB-41DC-410B-91B6-9A89ADB4F29C}" type="pres">
      <dgm:prSet presAssocID="{F5873004-0736-4DF6-ABA9-E33AC8EB2FB2}" presName="parentLin" presStyleCnt="0"/>
      <dgm:spPr/>
    </dgm:pt>
    <dgm:pt modelId="{3C9AC827-7C5A-45A8-AA85-1087667B5FBA}" type="pres">
      <dgm:prSet presAssocID="{F5873004-0736-4DF6-ABA9-E33AC8EB2FB2}" presName="parentLeftMargin" presStyleLbl="node1" presStyleIdx="1" presStyleCnt="7"/>
      <dgm:spPr/>
    </dgm:pt>
    <dgm:pt modelId="{D7350B31-1AEA-4A3D-B4AA-70DF0ACE2BDF}" type="pres">
      <dgm:prSet presAssocID="{F5873004-0736-4DF6-ABA9-E33AC8EB2FB2}" presName="parentText" presStyleLbl="node1" presStyleIdx="2" presStyleCnt="7">
        <dgm:presLayoutVars>
          <dgm:chMax val="0"/>
          <dgm:bulletEnabled val="1"/>
        </dgm:presLayoutVars>
      </dgm:prSet>
      <dgm:spPr/>
    </dgm:pt>
    <dgm:pt modelId="{07DBCC2F-F142-4DCD-AE87-152FE9A6F177}" type="pres">
      <dgm:prSet presAssocID="{F5873004-0736-4DF6-ABA9-E33AC8EB2FB2}" presName="negativeSpace" presStyleCnt="0"/>
      <dgm:spPr/>
    </dgm:pt>
    <dgm:pt modelId="{26EF0C99-210A-42B3-B2F8-D2398F301249}" type="pres">
      <dgm:prSet presAssocID="{F5873004-0736-4DF6-ABA9-E33AC8EB2FB2}" presName="childText" presStyleLbl="conFgAcc1" presStyleIdx="2" presStyleCnt="7">
        <dgm:presLayoutVars>
          <dgm:bulletEnabled val="1"/>
        </dgm:presLayoutVars>
      </dgm:prSet>
      <dgm:spPr/>
    </dgm:pt>
    <dgm:pt modelId="{3C5AB40B-5714-47DC-9C88-8AEA9C3AABB9}" type="pres">
      <dgm:prSet presAssocID="{D31C7D88-8834-4992-A5BB-C4267C0BDCC8}" presName="spaceBetweenRectangles" presStyleCnt="0"/>
      <dgm:spPr/>
    </dgm:pt>
    <dgm:pt modelId="{7FE4F269-2292-4D23-90DD-7C2FD061C78B}" type="pres">
      <dgm:prSet presAssocID="{D5F8E55A-1826-4025-80DD-D0C399BA05C7}" presName="parentLin" presStyleCnt="0"/>
      <dgm:spPr/>
    </dgm:pt>
    <dgm:pt modelId="{8EC0130A-4296-43C9-B6CB-B65D3CCD5014}" type="pres">
      <dgm:prSet presAssocID="{D5F8E55A-1826-4025-80DD-D0C399BA05C7}" presName="parentLeftMargin" presStyleLbl="node1" presStyleIdx="2" presStyleCnt="7"/>
      <dgm:spPr/>
    </dgm:pt>
    <dgm:pt modelId="{2ACAADD3-1243-47A2-A8E8-B5CB445A3AD9}" type="pres">
      <dgm:prSet presAssocID="{D5F8E55A-1826-4025-80DD-D0C399BA05C7}" presName="parentText" presStyleLbl="node1" presStyleIdx="3" presStyleCnt="7">
        <dgm:presLayoutVars>
          <dgm:chMax val="0"/>
          <dgm:bulletEnabled val="1"/>
        </dgm:presLayoutVars>
      </dgm:prSet>
      <dgm:spPr/>
    </dgm:pt>
    <dgm:pt modelId="{37B21693-A4F0-4C87-BAA5-6C91A171136F}" type="pres">
      <dgm:prSet presAssocID="{D5F8E55A-1826-4025-80DD-D0C399BA05C7}" presName="negativeSpace" presStyleCnt="0"/>
      <dgm:spPr/>
    </dgm:pt>
    <dgm:pt modelId="{70E069AF-C648-4579-93EC-C9D7745DAC9F}" type="pres">
      <dgm:prSet presAssocID="{D5F8E55A-1826-4025-80DD-D0C399BA05C7}" presName="childText" presStyleLbl="conFgAcc1" presStyleIdx="3" presStyleCnt="7">
        <dgm:presLayoutVars>
          <dgm:bulletEnabled val="1"/>
        </dgm:presLayoutVars>
      </dgm:prSet>
      <dgm:spPr/>
    </dgm:pt>
    <dgm:pt modelId="{AAEF9EDE-BB1A-45D5-B18B-0EEB436CAFEC}" type="pres">
      <dgm:prSet presAssocID="{54163F99-E5D9-4675-9B8C-9A5A5853A95E}" presName="spaceBetweenRectangles" presStyleCnt="0"/>
      <dgm:spPr/>
    </dgm:pt>
    <dgm:pt modelId="{8A3CD322-790F-4870-9299-29C126A6B1D1}" type="pres">
      <dgm:prSet presAssocID="{345C749E-4CBE-4D05-AD00-9A3E57E594D0}" presName="parentLin" presStyleCnt="0"/>
      <dgm:spPr/>
    </dgm:pt>
    <dgm:pt modelId="{61CB221D-A337-44F0-8D5F-3D3A5923B293}" type="pres">
      <dgm:prSet presAssocID="{345C749E-4CBE-4D05-AD00-9A3E57E594D0}" presName="parentLeftMargin" presStyleLbl="node1" presStyleIdx="3" presStyleCnt="7"/>
      <dgm:spPr/>
    </dgm:pt>
    <dgm:pt modelId="{041CEC5B-4F6B-4C21-B556-40294998D676}" type="pres">
      <dgm:prSet presAssocID="{345C749E-4CBE-4D05-AD00-9A3E57E594D0}" presName="parentText" presStyleLbl="node1" presStyleIdx="4" presStyleCnt="7">
        <dgm:presLayoutVars>
          <dgm:chMax val="0"/>
          <dgm:bulletEnabled val="1"/>
        </dgm:presLayoutVars>
      </dgm:prSet>
      <dgm:spPr/>
    </dgm:pt>
    <dgm:pt modelId="{4430CDD3-83EF-4465-9AE1-986F7758C543}" type="pres">
      <dgm:prSet presAssocID="{345C749E-4CBE-4D05-AD00-9A3E57E594D0}" presName="negativeSpace" presStyleCnt="0"/>
      <dgm:spPr/>
    </dgm:pt>
    <dgm:pt modelId="{01B11123-7267-4DF5-BC6C-FB11CCB86504}" type="pres">
      <dgm:prSet presAssocID="{345C749E-4CBE-4D05-AD00-9A3E57E594D0}" presName="childText" presStyleLbl="conFgAcc1" presStyleIdx="4" presStyleCnt="7">
        <dgm:presLayoutVars>
          <dgm:bulletEnabled val="1"/>
        </dgm:presLayoutVars>
      </dgm:prSet>
      <dgm:spPr/>
    </dgm:pt>
    <dgm:pt modelId="{9B1A6339-DA54-485C-90EE-2D9AD5CEB7A6}" type="pres">
      <dgm:prSet presAssocID="{3A2D6388-64B2-460B-AADB-D996E08410BE}" presName="spaceBetweenRectangles" presStyleCnt="0"/>
      <dgm:spPr/>
    </dgm:pt>
    <dgm:pt modelId="{7302B981-6E7B-45A2-BE51-CC4D9C0E55DC}" type="pres">
      <dgm:prSet presAssocID="{A0ED327A-105C-495E-B442-0AD5D057F4B3}" presName="parentLin" presStyleCnt="0"/>
      <dgm:spPr/>
    </dgm:pt>
    <dgm:pt modelId="{1C4E00DA-42ED-4A26-BC7C-8ED11065170D}" type="pres">
      <dgm:prSet presAssocID="{A0ED327A-105C-495E-B442-0AD5D057F4B3}" presName="parentLeftMargin" presStyleLbl="node1" presStyleIdx="4" presStyleCnt="7"/>
      <dgm:spPr/>
    </dgm:pt>
    <dgm:pt modelId="{A0389EE3-E49C-4367-86C2-EFB412A620D6}" type="pres">
      <dgm:prSet presAssocID="{A0ED327A-105C-495E-B442-0AD5D057F4B3}" presName="parentText" presStyleLbl="node1" presStyleIdx="5" presStyleCnt="7">
        <dgm:presLayoutVars>
          <dgm:chMax val="0"/>
          <dgm:bulletEnabled val="1"/>
        </dgm:presLayoutVars>
      </dgm:prSet>
      <dgm:spPr/>
    </dgm:pt>
    <dgm:pt modelId="{29A38615-75CD-4435-87FE-31BEE3B8F692}" type="pres">
      <dgm:prSet presAssocID="{A0ED327A-105C-495E-B442-0AD5D057F4B3}" presName="negativeSpace" presStyleCnt="0"/>
      <dgm:spPr/>
    </dgm:pt>
    <dgm:pt modelId="{F46E4934-3DBA-4014-BC8E-562E4EBF2C61}" type="pres">
      <dgm:prSet presAssocID="{A0ED327A-105C-495E-B442-0AD5D057F4B3}" presName="childText" presStyleLbl="conFgAcc1" presStyleIdx="5" presStyleCnt="7">
        <dgm:presLayoutVars>
          <dgm:bulletEnabled val="1"/>
        </dgm:presLayoutVars>
      </dgm:prSet>
      <dgm:spPr/>
    </dgm:pt>
    <dgm:pt modelId="{DA3B2D24-F1B9-433D-9847-9489D50A4D36}" type="pres">
      <dgm:prSet presAssocID="{F9D65D9C-04C8-456D-936A-8AAE76799F74}" presName="spaceBetweenRectangles" presStyleCnt="0"/>
      <dgm:spPr/>
    </dgm:pt>
    <dgm:pt modelId="{9A20EBC1-ED8D-445E-B499-C0279C93121D}" type="pres">
      <dgm:prSet presAssocID="{33142F99-8985-4397-8998-53030EE47207}" presName="parentLin" presStyleCnt="0"/>
      <dgm:spPr/>
    </dgm:pt>
    <dgm:pt modelId="{D053E33C-3D6E-45C9-BBF5-8CCF63B3B304}" type="pres">
      <dgm:prSet presAssocID="{33142F99-8985-4397-8998-53030EE47207}" presName="parentLeftMargin" presStyleLbl="node1" presStyleIdx="5" presStyleCnt="7"/>
      <dgm:spPr/>
    </dgm:pt>
    <dgm:pt modelId="{2DEAB31A-3579-4D67-951F-AEBA96DF604D}" type="pres">
      <dgm:prSet presAssocID="{33142F99-8985-4397-8998-53030EE47207}" presName="parentText" presStyleLbl="node1" presStyleIdx="6" presStyleCnt="7">
        <dgm:presLayoutVars>
          <dgm:chMax val="0"/>
          <dgm:bulletEnabled val="1"/>
        </dgm:presLayoutVars>
      </dgm:prSet>
      <dgm:spPr/>
    </dgm:pt>
    <dgm:pt modelId="{6B79A632-52B9-45FD-A88C-1939EE05C84C}" type="pres">
      <dgm:prSet presAssocID="{33142F99-8985-4397-8998-53030EE47207}" presName="negativeSpace" presStyleCnt="0"/>
      <dgm:spPr/>
    </dgm:pt>
    <dgm:pt modelId="{AD18D714-3698-4E5E-85F8-1C18A13AC092}" type="pres">
      <dgm:prSet presAssocID="{33142F99-8985-4397-8998-53030EE47207}" presName="childText" presStyleLbl="conFgAcc1" presStyleIdx="6" presStyleCnt="7">
        <dgm:presLayoutVars>
          <dgm:bulletEnabled val="1"/>
        </dgm:presLayoutVars>
      </dgm:prSet>
      <dgm:spPr/>
    </dgm:pt>
  </dgm:ptLst>
  <dgm:cxnLst>
    <dgm:cxn modelId="{59AF0E06-61A6-4A6E-8255-EE92435265E0}" type="presOf" srcId="{F5873004-0736-4DF6-ABA9-E33AC8EB2FB2}" destId="{3C9AC827-7C5A-45A8-AA85-1087667B5FBA}" srcOrd="0" destOrd="0" presId="urn:microsoft.com/office/officeart/2005/8/layout/list1"/>
    <dgm:cxn modelId="{656B5B09-4A64-4EB0-B361-26CFF7667549}" type="presOf" srcId="{CBAAA927-063E-4895-BAAD-7B52B33CF740}" destId="{3B1CD363-31FF-4561-BA98-882E0E2796A4}" srcOrd="0" destOrd="0" presId="urn:microsoft.com/office/officeart/2005/8/layout/list1"/>
    <dgm:cxn modelId="{8909A522-9643-44A0-BA44-9AFE04D1DE12}" srcId="{CBAAA927-063E-4895-BAAD-7B52B33CF740}" destId="{7FFD182B-6E04-4701-A1AA-81D2ECED758B}" srcOrd="0" destOrd="0" parTransId="{05227B0D-70BB-4CA5-8B22-3D1DA7E2ECDA}" sibTransId="{A1E50E70-3727-45A6-AC1A-48A44249E1EB}"/>
    <dgm:cxn modelId="{F21A4638-287D-4F85-9B61-B22C1F334D6B}" srcId="{CBAAA927-063E-4895-BAAD-7B52B33CF740}" destId="{33142F99-8985-4397-8998-53030EE47207}" srcOrd="6" destOrd="0" parTransId="{F55D28C7-CFE5-42DF-B871-7C3272478D4B}" sibTransId="{373FDE71-EC27-4D71-8994-D2F0DC3BC684}"/>
    <dgm:cxn modelId="{08C8133D-7E3A-4398-BFD2-55223FF0A3B1}" type="presOf" srcId="{33142F99-8985-4397-8998-53030EE47207}" destId="{D053E33C-3D6E-45C9-BBF5-8CCF63B3B304}" srcOrd="0" destOrd="0" presId="urn:microsoft.com/office/officeart/2005/8/layout/list1"/>
    <dgm:cxn modelId="{CCAB4940-3305-450F-9471-A8FFA8E0505F}" srcId="{CBAAA927-063E-4895-BAAD-7B52B33CF740}" destId="{D5F8E55A-1826-4025-80DD-D0C399BA05C7}" srcOrd="3" destOrd="0" parTransId="{49703389-A828-4545-94B3-CCAD48822A01}" sibTransId="{54163F99-E5D9-4675-9B8C-9A5A5853A95E}"/>
    <dgm:cxn modelId="{DB966347-3AA7-4486-9C82-BE7D1F98289F}" type="presOf" srcId="{33142F99-8985-4397-8998-53030EE47207}" destId="{2DEAB31A-3579-4D67-951F-AEBA96DF604D}" srcOrd="1" destOrd="0" presId="urn:microsoft.com/office/officeart/2005/8/layout/list1"/>
    <dgm:cxn modelId="{35520B77-C77E-43C8-946E-27BF9C02C6CB}" type="presOf" srcId="{345C749E-4CBE-4D05-AD00-9A3E57E594D0}" destId="{61CB221D-A337-44F0-8D5F-3D3A5923B293}" srcOrd="0" destOrd="0" presId="urn:microsoft.com/office/officeart/2005/8/layout/list1"/>
    <dgm:cxn modelId="{26CD1C78-8E0E-4DD6-A977-E340C0415443}" type="presOf" srcId="{D5F8E55A-1826-4025-80DD-D0C399BA05C7}" destId="{2ACAADD3-1243-47A2-A8E8-B5CB445A3AD9}" srcOrd="1" destOrd="0" presId="urn:microsoft.com/office/officeart/2005/8/layout/list1"/>
    <dgm:cxn modelId="{CCAB878C-AA81-4739-BA19-6C825476E495}" type="presOf" srcId="{656FB2C3-133A-4FAE-A788-86972F8A9BB3}" destId="{338AE864-E369-4606-80DB-43D2499DBB58}" srcOrd="0" destOrd="0" presId="urn:microsoft.com/office/officeart/2005/8/layout/list1"/>
    <dgm:cxn modelId="{30D441A9-EE2F-429A-AAB2-A2080AE56717}" type="presOf" srcId="{A0ED327A-105C-495E-B442-0AD5D057F4B3}" destId="{A0389EE3-E49C-4367-86C2-EFB412A620D6}" srcOrd="1" destOrd="0" presId="urn:microsoft.com/office/officeart/2005/8/layout/list1"/>
    <dgm:cxn modelId="{3E170EB0-D200-4651-9D54-E9B37462AEEC}" srcId="{CBAAA927-063E-4895-BAAD-7B52B33CF740}" destId="{F5873004-0736-4DF6-ABA9-E33AC8EB2FB2}" srcOrd="2" destOrd="0" parTransId="{FEEB46F4-604E-489C-B794-0A19A8E89F99}" sibTransId="{D31C7D88-8834-4992-A5BB-C4267C0BDCC8}"/>
    <dgm:cxn modelId="{6B1A45B2-2EA1-4752-B49A-61F0B99FC4E6}" srcId="{CBAAA927-063E-4895-BAAD-7B52B33CF740}" destId="{345C749E-4CBE-4D05-AD00-9A3E57E594D0}" srcOrd="4" destOrd="0" parTransId="{D6AFF4B1-1D50-4991-8825-1578D956B784}" sibTransId="{3A2D6388-64B2-460B-AADB-D996E08410BE}"/>
    <dgm:cxn modelId="{9C19FDBB-2817-48DE-9445-E99A759EABB0}" srcId="{CBAAA927-063E-4895-BAAD-7B52B33CF740}" destId="{A0ED327A-105C-495E-B442-0AD5D057F4B3}" srcOrd="5" destOrd="0" parTransId="{7489B334-5BF9-440A-840A-CDED41D9B3B5}" sibTransId="{F9D65D9C-04C8-456D-936A-8AAE76799F74}"/>
    <dgm:cxn modelId="{659EB6BC-1CD7-4D65-A8AB-77EBFC990BF5}" type="presOf" srcId="{656FB2C3-133A-4FAE-A788-86972F8A9BB3}" destId="{02BE30A6-C7C9-49BE-B304-80B0D4639648}" srcOrd="1" destOrd="0" presId="urn:microsoft.com/office/officeart/2005/8/layout/list1"/>
    <dgm:cxn modelId="{D5C564C0-CB0C-4504-BE58-7442080D87C9}" type="presOf" srcId="{D5F8E55A-1826-4025-80DD-D0C399BA05C7}" destId="{8EC0130A-4296-43C9-B6CB-B65D3CCD5014}" srcOrd="0" destOrd="0" presId="urn:microsoft.com/office/officeart/2005/8/layout/list1"/>
    <dgm:cxn modelId="{DB2684C1-0436-4153-9B30-A3216B2D8369}" type="presOf" srcId="{7FFD182B-6E04-4701-A1AA-81D2ECED758B}" destId="{C2C71160-7AB1-4DC5-B4E8-1F925BB2DFDE}" srcOrd="1" destOrd="0" presId="urn:microsoft.com/office/officeart/2005/8/layout/list1"/>
    <dgm:cxn modelId="{7D2DF2DD-F2A4-49ED-8391-3742F36669AC}" type="presOf" srcId="{F5873004-0736-4DF6-ABA9-E33AC8EB2FB2}" destId="{D7350B31-1AEA-4A3D-B4AA-70DF0ACE2BDF}" srcOrd="1" destOrd="0" presId="urn:microsoft.com/office/officeart/2005/8/layout/list1"/>
    <dgm:cxn modelId="{25E2A2EE-F2C4-443A-82EA-F8D670F2BEA7}" type="presOf" srcId="{345C749E-4CBE-4D05-AD00-9A3E57E594D0}" destId="{041CEC5B-4F6B-4C21-B556-40294998D676}" srcOrd="1" destOrd="0" presId="urn:microsoft.com/office/officeart/2005/8/layout/list1"/>
    <dgm:cxn modelId="{C09E06F9-9362-4314-9903-60D8A774A811}" srcId="{CBAAA927-063E-4895-BAAD-7B52B33CF740}" destId="{656FB2C3-133A-4FAE-A788-86972F8A9BB3}" srcOrd="1" destOrd="0" parTransId="{7302474E-CFD9-4A1B-8AE6-187863501572}" sibTransId="{DE18862A-D226-448A-AFD7-1FDF9D422BA3}"/>
    <dgm:cxn modelId="{DBA17FF9-C5C0-4643-A490-2E412F067AE6}" type="presOf" srcId="{A0ED327A-105C-495E-B442-0AD5D057F4B3}" destId="{1C4E00DA-42ED-4A26-BC7C-8ED11065170D}" srcOrd="0" destOrd="0" presId="urn:microsoft.com/office/officeart/2005/8/layout/list1"/>
    <dgm:cxn modelId="{409F1BFF-E7A1-4DBB-AD03-2C66D2FA4B06}" type="presOf" srcId="{7FFD182B-6E04-4701-A1AA-81D2ECED758B}" destId="{E68E6CE8-7124-47C7-B497-98E7E9F1D962}" srcOrd="0" destOrd="0" presId="urn:microsoft.com/office/officeart/2005/8/layout/list1"/>
    <dgm:cxn modelId="{F6B04B17-46CB-45A6-A34A-103329AAAF21}" type="presParOf" srcId="{3B1CD363-31FF-4561-BA98-882E0E2796A4}" destId="{9184841B-A11B-468D-A8FA-D3E497E7B5A2}" srcOrd="0" destOrd="0" presId="urn:microsoft.com/office/officeart/2005/8/layout/list1"/>
    <dgm:cxn modelId="{8C96B563-7461-4DE2-858B-1A7B3F043A4E}" type="presParOf" srcId="{9184841B-A11B-468D-A8FA-D3E497E7B5A2}" destId="{E68E6CE8-7124-47C7-B497-98E7E9F1D962}" srcOrd="0" destOrd="0" presId="urn:microsoft.com/office/officeart/2005/8/layout/list1"/>
    <dgm:cxn modelId="{45027EDE-6EBE-4220-BE2D-77B6976BA5AE}" type="presParOf" srcId="{9184841B-A11B-468D-A8FA-D3E497E7B5A2}" destId="{C2C71160-7AB1-4DC5-B4E8-1F925BB2DFDE}" srcOrd="1" destOrd="0" presId="urn:microsoft.com/office/officeart/2005/8/layout/list1"/>
    <dgm:cxn modelId="{A7C01564-E9A1-457D-A976-1F5E702EE392}" type="presParOf" srcId="{3B1CD363-31FF-4561-BA98-882E0E2796A4}" destId="{881659F3-8AB6-427A-8003-BF8EE5EDCDCC}" srcOrd="1" destOrd="0" presId="urn:microsoft.com/office/officeart/2005/8/layout/list1"/>
    <dgm:cxn modelId="{EBA941C6-A850-40AE-A4B7-95A29A868797}" type="presParOf" srcId="{3B1CD363-31FF-4561-BA98-882E0E2796A4}" destId="{393D9D19-1A85-4CD6-AE6A-06F03A4E39D1}" srcOrd="2" destOrd="0" presId="urn:microsoft.com/office/officeart/2005/8/layout/list1"/>
    <dgm:cxn modelId="{B4224B28-1784-4FB1-A4B1-1B7A451E0914}" type="presParOf" srcId="{3B1CD363-31FF-4561-BA98-882E0E2796A4}" destId="{403753BE-89E1-4075-B3FF-BB3C578CF5E5}" srcOrd="3" destOrd="0" presId="urn:microsoft.com/office/officeart/2005/8/layout/list1"/>
    <dgm:cxn modelId="{52666B97-FDD3-4118-A1F1-1F3B37CF766D}" type="presParOf" srcId="{3B1CD363-31FF-4561-BA98-882E0E2796A4}" destId="{ECD23CEF-F402-49C1-BE77-2411050C2876}" srcOrd="4" destOrd="0" presId="urn:microsoft.com/office/officeart/2005/8/layout/list1"/>
    <dgm:cxn modelId="{7B7AFCB2-444A-40EF-AD9E-4F57DD75C0F0}" type="presParOf" srcId="{ECD23CEF-F402-49C1-BE77-2411050C2876}" destId="{338AE864-E369-4606-80DB-43D2499DBB58}" srcOrd="0" destOrd="0" presId="urn:microsoft.com/office/officeart/2005/8/layout/list1"/>
    <dgm:cxn modelId="{88448DE6-955D-4C8C-8AC9-B639FBAEF391}" type="presParOf" srcId="{ECD23CEF-F402-49C1-BE77-2411050C2876}" destId="{02BE30A6-C7C9-49BE-B304-80B0D4639648}" srcOrd="1" destOrd="0" presId="urn:microsoft.com/office/officeart/2005/8/layout/list1"/>
    <dgm:cxn modelId="{A72A212F-DFB0-4D38-BCA8-F14BBC7C6E4E}" type="presParOf" srcId="{3B1CD363-31FF-4561-BA98-882E0E2796A4}" destId="{B1C16F29-62AD-49C6-9DAE-F3917FA62531}" srcOrd="5" destOrd="0" presId="urn:microsoft.com/office/officeart/2005/8/layout/list1"/>
    <dgm:cxn modelId="{B2DDD19E-C263-4E1E-9337-4773EAE741AE}" type="presParOf" srcId="{3B1CD363-31FF-4561-BA98-882E0E2796A4}" destId="{EF4DF549-55F0-4AD4-A17A-95DDF12F2598}" srcOrd="6" destOrd="0" presId="urn:microsoft.com/office/officeart/2005/8/layout/list1"/>
    <dgm:cxn modelId="{CB99314C-FD96-4006-96E1-D0DF0A4AFB6D}" type="presParOf" srcId="{3B1CD363-31FF-4561-BA98-882E0E2796A4}" destId="{B3E113A2-5E99-4262-9008-A7779839CABD}" srcOrd="7" destOrd="0" presId="urn:microsoft.com/office/officeart/2005/8/layout/list1"/>
    <dgm:cxn modelId="{1CBF49D7-E500-4B76-84A8-D887436672D4}" type="presParOf" srcId="{3B1CD363-31FF-4561-BA98-882E0E2796A4}" destId="{0B84C1CB-41DC-410B-91B6-9A89ADB4F29C}" srcOrd="8" destOrd="0" presId="urn:microsoft.com/office/officeart/2005/8/layout/list1"/>
    <dgm:cxn modelId="{FE73AA50-C921-4425-B318-C3E470351744}" type="presParOf" srcId="{0B84C1CB-41DC-410B-91B6-9A89ADB4F29C}" destId="{3C9AC827-7C5A-45A8-AA85-1087667B5FBA}" srcOrd="0" destOrd="0" presId="urn:microsoft.com/office/officeart/2005/8/layout/list1"/>
    <dgm:cxn modelId="{2F0BD61F-A0FB-4C4C-8592-D9E5F523BB6E}" type="presParOf" srcId="{0B84C1CB-41DC-410B-91B6-9A89ADB4F29C}" destId="{D7350B31-1AEA-4A3D-B4AA-70DF0ACE2BDF}" srcOrd="1" destOrd="0" presId="urn:microsoft.com/office/officeart/2005/8/layout/list1"/>
    <dgm:cxn modelId="{005FD97B-D605-4E5C-8CDC-30BB23B093DA}" type="presParOf" srcId="{3B1CD363-31FF-4561-BA98-882E0E2796A4}" destId="{07DBCC2F-F142-4DCD-AE87-152FE9A6F177}" srcOrd="9" destOrd="0" presId="urn:microsoft.com/office/officeart/2005/8/layout/list1"/>
    <dgm:cxn modelId="{A872E9DD-5665-4196-93FB-56C189D3B5B4}" type="presParOf" srcId="{3B1CD363-31FF-4561-BA98-882E0E2796A4}" destId="{26EF0C99-210A-42B3-B2F8-D2398F301249}" srcOrd="10" destOrd="0" presId="urn:microsoft.com/office/officeart/2005/8/layout/list1"/>
    <dgm:cxn modelId="{AA9D0C66-229D-409E-909D-DF19A0433E35}" type="presParOf" srcId="{3B1CD363-31FF-4561-BA98-882E0E2796A4}" destId="{3C5AB40B-5714-47DC-9C88-8AEA9C3AABB9}" srcOrd="11" destOrd="0" presId="urn:microsoft.com/office/officeart/2005/8/layout/list1"/>
    <dgm:cxn modelId="{A31B729B-3D69-4217-8513-01CE9D4361A1}" type="presParOf" srcId="{3B1CD363-31FF-4561-BA98-882E0E2796A4}" destId="{7FE4F269-2292-4D23-90DD-7C2FD061C78B}" srcOrd="12" destOrd="0" presId="urn:microsoft.com/office/officeart/2005/8/layout/list1"/>
    <dgm:cxn modelId="{76F2CBF9-7EA6-4380-902F-253BAD6BD5D1}" type="presParOf" srcId="{7FE4F269-2292-4D23-90DD-7C2FD061C78B}" destId="{8EC0130A-4296-43C9-B6CB-B65D3CCD5014}" srcOrd="0" destOrd="0" presId="urn:microsoft.com/office/officeart/2005/8/layout/list1"/>
    <dgm:cxn modelId="{B4BA6530-2081-4EEF-9DD3-11FF814C7ED2}" type="presParOf" srcId="{7FE4F269-2292-4D23-90DD-7C2FD061C78B}" destId="{2ACAADD3-1243-47A2-A8E8-B5CB445A3AD9}" srcOrd="1" destOrd="0" presId="urn:microsoft.com/office/officeart/2005/8/layout/list1"/>
    <dgm:cxn modelId="{C0BE9731-0BD3-4466-B169-135F270E2A21}" type="presParOf" srcId="{3B1CD363-31FF-4561-BA98-882E0E2796A4}" destId="{37B21693-A4F0-4C87-BAA5-6C91A171136F}" srcOrd="13" destOrd="0" presId="urn:microsoft.com/office/officeart/2005/8/layout/list1"/>
    <dgm:cxn modelId="{EC65D95E-BC1E-4C64-B93A-8C33456F7F48}" type="presParOf" srcId="{3B1CD363-31FF-4561-BA98-882E0E2796A4}" destId="{70E069AF-C648-4579-93EC-C9D7745DAC9F}" srcOrd="14" destOrd="0" presId="urn:microsoft.com/office/officeart/2005/8/layout/list1"/>
    <dgm:cxn modelId="{3D6A7F48-8E15-47E0-87D0-30FBF8088D6C}" type="presParOf" srcId="{3B1CD363-31FF-4561-BA98-882E0E2796A4}" destId="{AAEF9EDE-BB1A-45D5-B18B-0EEB436CAFEC}" srcOrd="15" destOrd="0" presId="urn:microsoft.com/office/officeart/2005/8/layout/list1"/>
    <dgm:cxn modelId="{48689B81-27A0-432E-BCD4-CC39E28B5E76}" type="presParOf" srcId="{3B1CD363-31FF-4561-BA98-882E0E2796A4}" destId="{8A3CD322-790F-4870-9299-29C126A6B1D1}" srcOrd="16" destOrd="0" presId="urn:microsoft.com/office/officeart/2005/8/layout/list1"/>
    <dgm:cxn modelId="{5860CE17-0F6F-4685-B7CC-BEA715412518}" type="presParOf" srcId="{8A3CD322-790F-4870-9299-29C126A6B1D1}" destId="{61CB221D-A337-44F0-8D5F-3D3A5923B293}" srcOrd="0" destOrd="0" presId="urn:microsoft.com/office/officeart/2005/8/layout/list1"/>
    <dgm:cxn modelId="{E22123C0-6211-4811-AF6C-90BF9E59B996}" type="presParOf" srcId="{8A3CD322-790F-4870-9299-29C126A6B1D1}" destId="{041CEC5B-4F6B-4C21-B556-40294998D676}" srcOrd="1" destOrd="0" presId="urn:microsoft.com/office/officeart/2005/8/layout/list1"/>
    <dgm:cxn modelId="{181F97AE-5FFB-471B-8051-0736109733CD}" type="presParOf" srcId="{3B1CD363-31FF-4561-BA98-882E0E2796A4}" destId="{4430CDD3-83EF-4465-9AE1-986F7758C543}" srcOrd="17" destOrd="0" presId="urn:microsoft.com/office/officeart/2005/8/layout/list1"/>
    <dgm:cxn modelId="{3E94B070-6D44-474A-9161-498F223122D9}" type="presParOf" srcId="{3B1CD363-31FF-4561-BA98-882E0E2796A4}" destId="{01B11123-7267-4DF5-BC6C-FB11CCB86504}" srcOrd="18" destOrd="0" presId="urn:microsoft.com/office/officeart/2005/8/layout/list1"/>
    <dgm:cxn modelId="{0237CF48-9834-4C9B-97A1-B342394A3CC4}" type="presParOf" srcId="{3B1CD363-31FF-4561-BA98-882E0E2796A4}" destId="{9B1A6339-DA54-485C-90EE-2D9AD5CEB7A6}" srcOrd="19" destOrd="0" presId="urn:microsoft.com/office/officeart/2005/8/layout/list1"/>
    <dgm:cxn modelId="{02F2D2D5-E04F-4ED6-A3FE-1772B0DF36C0}" type="presParOf" srcId="{3B1CD363-31FF-4561-BA98-882E0E2796A4}" destId="{7302B981-6E7B-45A2-BE51-CC4D9C0E55DC}" srcOrd="20" destOrd="0" presId="urn:microsoft.com/office/officeart/2005/8/layout/list1"/>
    <dgm:cxn modelId="{22CEF3F4-DA24-4FB1-9984-7E6974B5B2A3}" type="presParOf" srcId="{7302B981-6E7B-45A2-BE51-CC4D9C0E55DC}" destId="{1C4E00DA-42ED-4A26-BC7C-8ED11065170D}" srcOrd="0" destOrd="0" presId="urn:microsoft.com/office/officeart/2005/8/layout/list1"/>
    <dgm:cxn modelId="{158FD1E5-C5CB-4E65-9AAE-7547B5B6FD59}" type="presParOf" srcId="{7302B981-6E7B-45A2-BE51-CC4D9C0E55DC}" destId="{A0389EE3-E49C-4367-86C2-EFB412A620D6}" srcOrd="1" destOrd="0" presId="urn:microsoft.com/office/officeart/2005/8/layout/list1"/>
    <dgm:cxn modelId="{DF0F7E5D-A3B2-4C13-BA6C-FFEA1E403137}" type="presParOf" srcId="{3B1CD363-31FF-4561-BA98-882E0E2796A4}" destId="{29A38615-75CD-4435-87FE-31BEE3B8F692}" srcOrd="21" destOrd="0" presId="urn:microsoft.com/office/officeart/2005/8/layout/list1"/>
    <dgm:cxn modelId="{240D4100-6530-498E-B1F2-C7FBDE626BA2}" type="presParOf" srcId="{3B1CD363-31FF-4561-BA98-882E0E2796A4}" destId="{F46E4934-3DBA-4014-BC8E-562E4EBF2C61}" srcOrd="22" destOrd="0" presId="urn:microsoft.com/office/officeart/2005/8/layout/list1"/>
    <dgm:cxn modelId="{BF07A9E7-DAE1-4596-949C-22EF3C890AB3}" type="presParOf" srcId="{3B1CD363-31FF-4561-BA98-882E0E2796A4}" destId="{DA3B2D24-F1B9-433D-9847-9489D50A4D36}" srcOrd="23" destOrd="0" presId="urn:microsoft.com/office/officeart/2005/8/layout/list1"/>
    <dgm:cxn modelId="{8F0A894E-E28F-44B4-B4D2-7E1264F7BEBD}" type="presParOf" srcId="{3B1CD363-31FF-4561-BA98-882E0E2796A4}" destId="{9A20EBC1-ED8D-445E-B499-C0279C93121D}" srcOrd="24" destOrd="0" presId="urn:microsoft.com/office/officeart/2005/8/layout/list1"/>
    <dgm:cxn modelId="{69769104-9EA1-4639-AC38-06DB47A7122D}" type="presParOf" srcId="{9A20EBC1-ED8D-445E-B499-C0279C93121D}" destId="{D053E33C-3D6E-45C9-BBF5-8CCF63B3B304}" srcOrd="0" destOrd="0" presId="urn:microsoft.com/office/officeart/2005/8/layout/list1"/>
    <dgm:cxn modelId="{AC8EAE11-0271-46CD-8A52-58B06C74BC43}" type="presParOf" srcId="{9A20EBC1-ED8D-445E-B499-C0279C93121D}" destId="{2DEAB31A-3579-4D67-951F-AEBA96DF604D}" srcOrd="1" destOrd="0" presId="urn:microsoft.com/office/officeart/2005/8/layout/list1"/>
    <dgm:cxn modelId="{9E304755-E70F-4CD9-9B94-5642721497E5}" type="presParOf" srcId="{3B1CD363-31FF-4561-BA98-882E0E2796A4}" destId="{6B79A632-52B9-45FD-A88C-1939EE05C84C}" srcOrd="25" destOrd="0" presId="urn:microsoft.com/office/officeart/2005/8/layout/list1"/>
    <dgm:cxn modelId="{51DF3B2B-2160-4914-9B1C-BE59AA815BBB}" type="presParOf" srcId="{3B1CD363-31FF-4561-BA98-882E0E2796A4}" destId="{AD18D714-3698-4E5E-85F8-1C18A13AC092}"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6438B4-F2BD-495C-BD39-104993F92EF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L"/>
        </a:p>
      </dgm:t>
    </dgm:pt>
    <dgm:pt modelId="{3F95F19C-D1BD-4A12-B4CB-74CD43C7A65E}">
      <dgm:prSet phldrT="[Texto]"/>
      <dgm:spPr/>
      <dgm:t>
        <a:bodyPr/>
        <a:lstStyle/>
        <a:p>
          <a:r>
            <a:rPr lang="es-CL" dirty="0"/>
            <a:t>Política</a:t>
          </a:r>
        </a:p>
      </dgm:t>
    </dgm:pt>
    <dgm:pt modelId="{87448C6D-7ACD-4EAA-BCA2-03A33BF2EFBD}" type="parTrans" cxnId="{485745D2-1567-4C29-B23D-1DF2D1FDA95F}">
      <dgm:prSet/>
      <dgm:spPr/>
      <dgm:t>
        <a:bodyPr/>
        <a:lstStyle/>
        <a:p>
          <a:endParaRPr lang="es-CL"/>
        </a:p>
      </dgm:t>
    </dgm:pt>
    <dgm:pt modelId="{C2245B5C-CE9C-4F53-A6A0-3DC490975D97}" type="sibTrans" cxnId="{485745D2-1567-4C29-B23D-1DF2D1FDA95F}">
      <dgm:prSet/>
      <dgm:spPr/>
      <dgm:t>
        <a:bodyPr/>
        <a:lstStyle/>
        <a:p>
          <a:endParaRPr lang="es-CL"/>
        </a:p>
      </dgm:t>
    </dgm:pt>
    <dgm:pt modelId="{CDB56E92-ADAD-4427-A4BA-D5CD8C91DBE4}">
      <dgm:prSet phldrT="[Texto]"/>
      <dgm:spPr/>
      <dgm:t>
        <a:bodyPr/>
        <a:lstStyle/>
        <a:p>
          <a:r>
            <a:rPr lang="es-CL" dirty="0"/>
            <a:t>Canal de denuncias</a:t>
          </a:r>
        </a:p>
      </dgm:t>
    </dgm:pt>
    <dgm:pt modelId="{FD315C6B-19BE-434D-A30E-C06E239901DC}" type="parTrans" cxnId="{0770F35B-558B-43D5-B584-2FFC0200FC6A}">
      <dgm:prSet/>
      <dgm:spPr/>
      <dgm:t>
        <a:bodyPr/>
        <a:lstStyle/>
        <a:p>
          <a:endParaRPr lang="es-CL"/>
        </a:p>
      </dgm:t>
    </dgm:pt>
    <dgm:pt modelId="{743C9A96-47AD-4F15-8F80-BC487029CCBF}" type="sibTrans" cxnId="{0770F35B-558B-43D5-B584-2FFC0200FC6A}">
      <dgm:prSet/>
      <dgm:spPr/>
      <dgm:t>
        <a:bodyPr/>
        <a:lstStyle/>
        <a:p>
          <a:endParaRPr lang="es-CL"/>
        </a:p>
      </dgm:t>
    </dgm:pt>
    <dgm:pt modelId="{3BD2B050-BD98-42F7-91C8-1BE94472A05D}">
      <dgm:prSet phldrT="[Texto]"/>
      <dgm:spPr/>
      <dgm:t>
        <a:bodyPr/>
        <a:lstStyle/>
        <a:p>
          <a:r>
            <a:rPr lang="es-CL" dirty="0"/>
            <a:t>Capacitación</a:t>
          </a:r>
        </a:p>
      </dgm:t>
    </dgm:pt>
    <dgm:pt modelId="{3EE5FA36-6B75-456F-BB50-ADCF9834CE6B}" type="parTrans" cxnId="{CEE8839A-218A-44B0-9F40-7FCA30126F6B}">
      <dgm:prSet/>
      <dgm:spPr/>
      <dgm:t>
        <a:bodyPr/>
        <a:lstStyle/>
        <a:p>
          <a:endParaRPr lang="es-CL"/>
        </a:p>
      </dgm:t>
    </dgm:pt>
    <dgm:pt modelId="{E86264CB-E3B2-4B15-8604-50FD9F78E953}" type="sibTrans" cxnId="{CEE8839A-218A-44B0-9F40-7FCA30126F6B}">
      <dgm:prSet/>
      <dgm:spPr/>
      <dgm:t>
        <a:bodyPr/>
        <a:lstStyle/>
        <a:p>
          <a:endParaRPr lang="es-CL"/>
        </a:p>
      </dgm:t>
    </dgm:pt>
    <dgm:pt modelId="{EE3DC06D-A12E-4ADF-964C-B08CCD2ED67B}">
      <dgm:prSet phldrT="[Texto]"/>
      <dgm:spPr/>
      <dgm:t>
        <a:bodyPr/>
        <a:lstStyle/>
        <a:p>
          <a:r>
            <a:rPr lang="es-CL" dirty="0"/>
            <a:t>Gestión de riesgos</a:t>
          </a:r>
        </a:p>
      </dgm:t>
    </dgm:pt>
    <dgm:pt modelId="{44BFC398-C3E5-4F43-AF3A-64CC9BB6649D}" type="parTrans" cxnId="{77300B18-F603-4E37-A712-575C84D9A762}">
      <dgm:prSet/>
      <dgm:spPr/>
      <dgm:t>
        <a:bodyPr/>
        <a:lstStyle/>
        <a:p>
          <a:endParaRPr lang="es-CL"/>
        </a:p>
      </dgm:t>
    </dgm:pt>
    <dgm:pt modelId="{0FBE7900-5669-4D01-AE2A-45CBF9D14658}" type="sibTrans" cxnId="{77300B18-F603-4E37-A712-575C84D9A762}">
      <dgm:prSet/>
      <dgm:spPr/>
      <dgm:t>
        <a:bodyPr/>
        <a:lstStyle/>
        <a:p>
          <a:endParaRPr lang="es-CL"/>
        </a:p>
      </dgm:t>
    </dgm:pt>
    <dgm:pt modelId="{9BFCD3F1-C3B6-4845-93FA-458FDC8A0BC9}" type="pres">
      <dgm:prSet presAssocID="{5C6438B4-F2BD-495C-BD39-104993F92EF4}" presName="cycle" presStyleCnt="0">
        <dgm:presLayoutVars>
          <dgm:chMax val="1"/>
          <dgm:dir/>
          <dgm:animLvl val="ctr"/>
          <dgm:resizeHandles val="exact"/>
        </dgm:presLayoutVars>
      </dgm:prSet>
      <dgm:spPr/>
    </dgm:pt>
    <dgm:pt modelId="{B8578316-5DDB-4149-8A60-B9589BBBF57A}" type="pres">
      <dgm:prSet presAssocID="{3F95F19C-D1BD-4A12-B4CB-74CD43C7A65E}" presName="centerShape" presStyleLbl="node0" presStyleIdx="0" presStyleCnt="1"/>
      <dgm:spPr/>
    </dgm:pt>
    <dgm:pt modelId="{65B2B03A-77C0-4584-83E9-048CE730A74A}" type="pres">
      <dgm:prSet presAssocID="{FD315C6B-19BE-434D-A30E-C06E239901DC}" presName="parTrans" presStyleLbl="bgSibTrans2D1" presStyleIdx="0" presStyleCnt="3"/>
      <dgm:spPr/>
    </dgm:pt>
    <dgm:pt modelId="{8CDC998B-7E3C-4DFE-953F-9FB917065F85}" type="pres">
      <dgm:prSet presAssocID="{CDB56E92-ADAD-4427-A4BA-D5CD8C91DBE4}" presName="node" presStyleLbl="node1" presStyleIdx="0" presStyleCnt="3">
        <dgm:presLayoutVars>
          <dgm:bulletEnabled val="1"/>
        </dgm:presLayoutVars>
      </dgm:prSet>
      <dgm:spPr/>
    </dgm:pt>
    <dgm:pt modelId="{C7B3BF92-4C8E-4EFE-A56B-C37BDA61F3D8}" type="pres">
      <dgm:prSet presAssocID="{44BFC398-C3E5-4F43-AF3A-64CC9BB6649D}" presName="parTrans" presStyleLbl="bgSibTrans2D1" presStyleIdx="1" presStyleCnt="3"/>
      <dgm:spPr/>
    </dgm:pt>
    <dgm:pt modelId="{98364256-D0A5-476B-B971-6C43CDB55831}" type="pres">
      <dgm:prSet presAssocID="{EE3DC06D-A12E-4ADF-964C-B08CCD2ED67B}" presName="node" presStyleLbl="node1" presStyleIdx="1" presStyleCnt="3">
        <dgm:presLayoutVars>
          <dgm:bulletEnabled val="1"/>
        </dgm:presLayoutVars>
      </dgm:prSet>
      <dgm:spPr/>
    </dgm:pt>
    <dgm:pt modelId="{3431DE67-EE93-4CF3-AA0E-FD1682141B97}" type="pres">
      <dgm:prSet presAssocID="{3EE5FA36-6B75-456F-BB50-ADCF9834CE6B}" presName="parTrans" presStyleLbl="bgSibTrans2D1" presStyleIdx="2" presStyleCnt="3"/>
      <dgm:spPr/>
    </dgm:pt>
    <dgm:pt modelId="{B50A6497-FCB3-4B3F-99DA-2CEF388973EA}" type="pres">
      <dgm:prSet presAssocID="{3BD2B050-BD98-42F7-91C8-1BE94472A05D}" presName="node" presStyleLbl="node1" presStyleIdx="2" presStyleCnt="3">
        <dgm:presLayoutVars>
          <dgm:bulletEnabled val="1"/>
        </dgm:presLayoutVars>
      </dgm:prSet>
      <dgm:spPr/>
    </dgm:pt>
  </dgm:ptLst>
  <dgm:cxnLst>
    <dgm:cxn modelId="{77300B18-F603-4E37-A712-575C84D9A762}" srcId="{3F95F19C-D1BD-4A12-B4CB-74CD43C7A65E}" destId="{EE3DC06D-A12E-4ADF-964C-B08CCD2ED67B}" srcOrd="1" destOrd="0" parTransId="{44BFC398-C3E5-4F43-AF3A-64CC9BB6649D}" sibTransId="{0FBE7900-5669-4D01-AE2A-45CBF9D14658}"/>
    <dgm:cxn modelId="{0770F35B-558B-43D5-B584-2FFC0200FC6A}" srcId="{3F95F19C-D1BD-4A12-B4CB-74CD43C7A65E}" destId="{CDB56E92-ADAD-4427-A4BA-D5CD8C91DBE4}" srcOrd="0" destOrd="0" parTransId="{FD315C6B-19BE-434D-A30E-C06E239901DC}" sibTransId="{743C9A96-47AD-4F15-8F80-BC487029CCBF}"/>
    <dgm:cxn modelId="{AEBECA5C-AEF8-450E-90C7-A9A4ED03BA89}" type="presOf" srcId="{5C6438B4-F2BD-495C-BD39-104993F92EF4}" destId="{9BFCD3F1-C3B6-4845-93FA-458FDC8A0BC9}" srcOrd="0" destOrd="0" presId="urn:microsoft.com/office/officeart/2005/8/layout/radial4"/>
    <dgm:cxn modelId="{677E3F62-276F-435A-A796-8301A7E67345}" type="presOf" srcId="{3BD2B050-BD98-42F7-91C8-1BE94472A05D}" destId="{B50A6497-FCB3-4B3F-99DA-2CEF388973EA}" srcOrd="0" destOrd="0" presId="urn:microsoft.com/office/officeart/2005/8/layout/radial4"/>
    <dgm:cxn modelId="{95EBAA5A-30DA-4D54-8A1D-99E9AF61BF4D}" type="presOf" srcId="{FD315C6B-19BE-434D-A30E-C06E239901DC}" destId="{65B2B03A-77C0-4584-83E9-048CE730A74A}" srcOrd="0" destOrd="0" presId="urn:microsoft.com/office/officeart/2005/8/layout/radial4"/>
    <dgm:cxn modelId="{92C8E490-7E27-4F7D-AFE5-01BDE1BDF6E6}" type="presOf" srcId="{EE3DC06D-A12E-4ADF-964C-B08CCD2ED67B}" destId="{98364256-D0A5-476B-B971-6C43CDB55831}" srcOrd="0" destOrd="0" presId="urn:microsoft.com/office/officeart/2005/8/layout/radial4"/>
    <dgm:cxn modelId="{CEE8839A-218A-44B0-9F40-7FCA30126F6B}" srcId="{3F95F19C-D1BD-4A12-B4CB-74CD43C7A65E}" destId="{3BD2B050-BD98-42F7-91C8-1BE94472A05D}" srcOrd="2" destOrd="0" parTransId="{3EE5FA36-6B75-456F-BB50-ADCF9834CE6B}" sibTransId="{E86264CB-E3B2-4B15-8604-50FD9F78E953}"/>
    <dgm:cxn modelId="{C9DEBDAA-AD82-4966-80B7-D1D76C1C9CF2}" type="presOf" srcId="{3EE5FA36-6B75-456F-BB50-ADCF9834CE6B}" destId="{3431DE67-EE93-4CF3-AA0E-FD1682141B97}" srcOrd="0" destOrd="0" presId="urn:microsoft.com/office/officeart/2005/8/layout/radial4"/>
    <dgm:cxn modelId="{BC2AC9C9-2DBF-4EAD-8493-D44C5DF3A439}" type="presOf" srcId="{3F95F19C-D1BD-4A12-B4CB-74CD43C7A65E}" destId="{B8578316-5DDB-4149-8A60-B9589BBBF57A}" srcOrd="0" destOrd="0" presId="urn:microsoft.com/office/officeart/2005/8/layout/radial4"/>
    <dgm:cxn modelId="{485745D2-1567-4C29-B23D-1DF2D1FDA95F}" srcId="{5C6438B4-F2BD-495C-BD39-104993F92EF4}" destId="{3F95F19C-D1BD-4A12-B4CB-74CD43C7A65E}" srcOrd="0" destOrd="0" parTransId="{87448C6D-7ACD-4EAA-BCA2-03A33BF2EFBD}" sibTransId="{C2245B5C-CE9C-4F53-A6A0-3DC490975D97}"/>
    <dgm:cxn modelId="{4BE830D9-BB6C-443E-807D-B684201E46CC}" type="presOf" srcId="{44BFC398-C3E5-4F43-AF3A-64CC9BB6649D}" destId="{C7B3BF92-4C8E-4EFE-A56B-C37BDA61F3D8}" srcOrd="0" destOrd="0" presId="urn:microsoft.com/office/officeart/2005/8/layout/radial4"/>
    <dgm:cxn modelId="{941805DD-E2CE-451C-8147-7673F1F3159D}" type="presOf" srcId="{CDB56E92-ADAD-4427-A4BA-D5CD8C91DBE4}" destId="{8CDC998B-7E3C-4DFE-953F-9FB917065F85}" srcOrd="0" destOrd="0" presId="urn:microsoft.com/office/officeart/2005/8/layout/radial4"/>
    <dgm:cxn modelId="{08BBACB2-5CF6-4048-8A35-1656679E42AB}" type="presParOf" srcId="{9BFCD3F1-C3B6-4845-93FA-458FDC8A0BC9}" destId="{B8578316-5DDB-4149-8A60-B9589BBBF57A}" srcOrd="0" destOrd="0" presId="urn:microsoft.com/office/officeart/2005/8/layout/radial4"/>
    <dgm:cxn modelId="{BECA651A-5F46-4DB7-972E-B5E35573D10E}" type="presParOf" srcId="{9BFCD3F1-C3B6-4845-93FA-458FDC8A0BC9}" destId="{65B2B03A-77C0-4584-83E9-048CE730A74A}" srcOrd="1" destOrd="0" presId="urn:microsoft.com/office/officeart/2005/8/layout/radial4"/>
    <dgm:cxn modelId="{899B6CAE-09FF-49ED-9EE5-9752F7313ADF}" type="presParOf" srcId="{9BFCD3F1-C3B6-4845-93FA-458FDC8A0BC9}" destId="{8CDC998B-7E3C-4DFE-953F-9FB917065F85}" srcOrd="2" destOrd="0" presId="urn:microsoft.com/office/officeart/2005/8/layout/radial4"/>
    <dgm:cxn modelId="{3F9F8958-6265-4F11-8E72-F3D7F6C9875D}" type="presParOf" srcId="{9BFCD3F1-C3B6-4845-93FA-458FDC8A0BC9}" destId="{C7B3BF92-4C8E-4EFE-A56B-C37BDA61F3D8}" srcOrd="3" destOrd="0" presId="urn:microsoft.com/office/officeart/2005/8/layout/radial4"/>
    <dgm:cxn modelId="{D2425057-6712-4282-8A03-05EB437098F4}" type="presParOf" srcId="{9BFCD3F1-C3B6-4845-93FA-458FDC8A0BC9}" destId="{98364256-D0A5-476B-B971-6C43CDB55831}" srcOrd="4" destOrd="0" presId="urn:microsoft.com/office/officeart/2005/8/layout/radial4"/>
    <dgm:cxn modelId="{105387DE-4554-4171-854C-D9D1560852F2}" type="presParOf" srcId="{9BFCD3F1-C3B6-4845-93FA-458FDC8A0BC9}" destId="{3431DE67-EE93-4CF3-AA0E-FD1682141B97}" srcOrd="5" destOrd="0" presId="urn:microsoft.com/office/officeart/2005/8/layout/radial4"/>
    <dgm:cxn modelId="{91C8E578-3166-400B-AF77-3CB9897F85CD}" type="presParOf" srcId="{9BFCD3F1-C3B6-4845-93FA-458FDC8A0BC9}" destId="{B50A6497-FCB3-4B3F-99DA-2CEF388973E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0F72A7-EE47-416B-9547-4D47187B605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s-CL"/>
        </a:p>
      </dgm:t>
    </dgm:pt>
    <dgm:pt modelId="{66AE3A8B-1438-4886-A5A7-F21B5DE4AB04}">
      <dgm:prSet/>
      <dgm:spPr/>
      <dgm:t>
        <a:bodyPr/>
        <a:lstStyle/>
        <a:p>
          <a:r>
            <a:rPr lang="es-CL" dirty="0"/>
            <a:t>Norma ISO 37001</a:t>
          </a:r>
        </a:p>
      </dgm:t>
    </dgm:pt>
    <dgm:pt modelId="{DBBC6FC1-9208-422B-890C-6D4FB83B6D6E}" type="parTrans" cxnId="{B2CEB0B0-CE12-4BFF-8980-021D5982E42F}">
      <dgm:prSet/>
      <dgm:spPr/>
      <dgm:t>
        <a:bodyPr/>
        <a:lstStyle/>
        <a:p>
          <a:endParaRPr lang="es-CL"/>
        </a:p>
      </dgm:t>
    </dgm:pt>
    <dgm:pt modelId="{EB288B87-3685-454E-AACD-A5B9645C32A0}" type="sibTrans" cxnId="{B2CEB0B0-CE12-4BFF-8980-021D5982E42F}">
      <dgm:prSet/>
      <dgm:spPr/>
      <dgm:t>
        <a:bodyPr/>
        <a:lstStyle/>
        <a:p>
          <a:endParaRPr lang="es-CL"/>
        </a:p>
      </dgm:t>
    </dgm:pt>
    <dgm:pt modelId="{7A1FAB03-7562-44EB-BA68-FA7944B842D4}">
      <dgm:prSet phldrT="[Texto]"/>
      <dgm:spPr/>
      <dgm:t>
        <a:bodyPr/>
        <a:lstStyle/>
        <a:p>
          <a:r>
            <a:rPr lang="es-CL" dirty="0"/>
            <a:t>Política</a:t>
          </a:r>
        </a:p>
      </dgm:t>
    </dgm:pt>
    <dgm:pt modelId="{A13AE148-57E8-4317-89E2-F33C1DB8BC28}" type="parTrans" cxnId="{5920386B-4581-4033-8931-08C22E6F6FAA}">
      <dgm:prSet/>
      <dgm:spPr/>
      <dgm:t>
        <a:bodyPr/>
        <a:lstStyle/>
        <a:p>
          <a:endParaRPr lang="es-CL"/>
        </a:p>
      </dgm:t>
    </dgm:pt>
    <dgm:pt modelId="{113F2AA0-1962-4585-9F06-42E2ABC1E148}" type="sibTrans" cxnId="{5920386B-4581-4033-8931-08C22E6F6FAA}">
      <dgm:prSet/>
      <dgm:spPr/>
      <dgm:t>
        <a:bodyPr/>
        <a:lstStyle/>
        <a:p>
          <a:endParaRPr lang="es-CL"/>
        </a:p>
      </dgm:t>
    </dgm:pt>
    <dgm:pt modelId="{A6214E5C-72D9-4D62-AFC9-CCB740E7E19C}">
      <dgm:prSet/>
      <dgm:spPr/>
      <dgm:t>
        <a:bodyPr/>
        <a:lstStyle/>
        <a:p>
          <a:r>
            <a:rPr lang="es-CL" dirty="0"/>
            <a:t>Sistema de Gestion</a:t>
          </a:r>
        </a:p>
      </dgm:t>
    </dgm:pt>
    <dgm:pt modelId="{9EF297C0-82F4-4619-B5FE-A5DF6E162C7C}" type="parTrans" cxnId="{D581C4D8-0776-4F35-9AE3-4E3FF76961D7}">
      <dgm:prSet/>
      <dgm:spPr/>
      <dgm:t>
        <a:bodyPr/>
        <a:lstStyle/>
        <a:p>
          <a:endParaRPr lang="es-CL"/>
        </a:p>
      </dgm:t>
    </dgm:pt>
    <dgm:pt modelId="{99AFDAC4-C7BF-4367-8D70-59C8D76A64F2}" type="sibTrans" cxnId="{D581C4D8-0776-4F35-9AE3-4E3FF76961D7}">
      <dgm:prSet/>
      <dgm:spPr/>
      <dgm:t>
        <a:bodyPr/>
        <a:lstStyle/>
        <a:p>
          <a:endParaRPr lang="es-CL"/>
        </a:p>
      </dgm:t>
    </dgm:pt>
    <dgm:pt modelId="{AAB9426C-7417-4786-8C56-BFB82E933473}">
      <dgm:prSet phldrT="[Texto]"/>
      <dgm:spPr/>
      <dgm:t>
        <a:bodyPr/>
        <a:lstStyle/>
        <a:p>
          <a:r>
            <a:rPr lang="es-CL" dirty="0"/>
            <a:t>Definiciones institucionales</a:t>
          </a:r>
        </a:p>
      </dgm:t>
    </dgm:pt>
    <dgm:pt modelId="{C4697017-8163-41D0-BD64-686D0A7D7C97}" type="parTrans" cxnId="{21A5147E-AF55-49D2-BF74-ECF4ED2DD18D}">
      <dgm:prSet/>
      <dgm:spPr/>
      <dgm:t>
        <a:bodyPr/>
        <a:lstStyle/>
        <a:p>
          <a:endParaRPr lang="es-CL"/>
        </a:p>
      </dgm:t>
    </dgm:pt>
    <dgm:pt modelId="{E9FB7DB9-8928-4744-8F58-480FF5F51726}" type="sibTrans" cxnId="{21A5147E-AF55-49D2-BF74-ECF4ED2DD18D}">
      <dgm:prSet/>
      <dgm:spPr/>
      <dgm:t>
        <a:bodyPr/>
        <a:lstStyle/>
        <a:p>
          <a:endParaRPr lang="es-CL"/>
        </a:p>
      </dgm:t>
    </dgm:pt>
    <dgm:pt modelId="{0F7EC31E-67F7-484B-9C8F-B712EA776FA2}">
      <dgm:prSet/>
      <dgm:spPr/>
      <dgm:t>
        <a:bodyPr/>
        <a:lstStyle/>
        <a:p>
          <a:r>
            <a:rPr lang="es-CL" dirty="0"/>
            <a:t>Plan de acción</a:t>
          </a:r>
        </a:p>
      </dgm:t>
    </dgm:pt>
    <dgm:pt modelId="{500745ED-80D7-4EA6-BB57-33CEA6D3FE7F}" type="parTrans" cxnId="{24F3719F-3388-47DC-936E-687E2D9444E7}">
      <dgm:prSet/>
      <dgm:spPr/>
      <dgm:t>
        <a:bodyPr/>
        <a:lstStyle/>
        <a:p>
          <a:endParaRPr lang="es-CL"/>
        </a:p>
      </dgm:t>
    </dgm:pt>
    <dgm:pt modelId="{71594759-5B89-43FE-9F0B-8B6891B5843A}" type="sibTrans" cxnId="{24F3719F-3388-47DC-936E-687E2D9444E7}">
      <dgm:prSet/>
      <dgm:spPr/>
      <dgm:t>
        <a:bodyPr/>
        <a:lstStyle/>
        <a:p>
          <a:endParaRPr lang="es-CL"/>
        </a:p>
      </dgm:t>
    </dgm:pt>
    <dgm:pt modelId="{7EC55800-035F-45CE-A615-217930FECA23}">
      <dgm:prSet/>
      <dgm:spPr/>
      <dgm:t>
        <a:bodyPr/>
        <a:lstStyle/>
        <a:p>
          <a:r>
            <a:rPr lang="es-CL" dirty="0"/>
            <a:t>Estandarizar metodologías</a:t>
          </a:r>
        </a:p>
      </dgm:t>
    </dgm:pt>
    <dgm:pt modelId="{283D43BD-E69C-43FB-A6FC-AB0F0C7D8ED9}" type="parTrans" cxnId="{807799DA-E380-4477-9F0D-1CF5396B42C4}">
      <dgm:prSet/>
      <dgm:spPr/>
      <dgm:t>
        <a:bodyPr/>
        <a:lstStyle/>
        <a:p>
          <a:endParaRPr lang="es-CL"/>
        </a:p>
      </dgm:t>
    </dgm:pt>
    <dgm:pt modelId="{BE70B4E6-175B-45B8-BBB1-0455B75E6099}" type="sibTrans" cxnId="{807799DA-E380-4477-9F0D-1CF5396B42C4}">
      <dgm:prSet/>
      <dgm:spPr/>
      <dgm:t>
        <a:bodyPr/>
        <a:lstStyle/>
        <a:p>
          <a:endParaRPr lang="es-CL"/>
        </a:p>
      </dgm:t>
    </dgm:pt>
    <dgm:pt modelId="{3FBD4706-B464-4E2C-9E99-F1A9EF2C90A6}">
      <dgm:prSet phldrT="[Texto]"/>
      <dgm:spPr/>
      <dgm:t>
        <a:bodyPr/>
        <a:lstStyle/>
        <a:p>
          <a:r>
            <a:rPr lang="es-CL" dirty="0"/>
            <a:t>Visión, Misión Valores.</a:t>
          </a:r>
        </a:p>
      </dgm:t>
    </dgm:pt>
    <dgm:pt modelId="{730B0237-8401-425E-BAFE-5A540554B269}" type="parTrans" cxnId="{B9721A3E-0DD8-4729-A642-760EADB63CA9}">
      <dgm:prSet/>
      <dgm:spPr/>
      <dgm:t>
        <a:bodyPr/>
        <a:lstStyle/>
        <a:p>
          <a:endParaRPr lang="es-CL"/>
        </a:p>
      </dgm:t>
    </dgm:pt>
    <dgm:pt modelId="{2FC5F74F-2A10-4FDC-A142-CBEB7FCA4551}" type="sibTrans" cxnId="{B9721A3E-0DD8-4729-A642-760EADB63CA9}">
      <dgm:prSet/>
      <dgm:spPr/>
      <dgm:t>
        <a:bodyPr/>
        <a:lstStyle/>
        <a:p>
          <a:endParaRPr lang="es-CL"/>
        </a:p>
      </dgm:t>
    </dgm:pt>
    <dgm:pt modelId="{012F927D-9191-48D2-94E5-DC5822B082B2}">
      <dgm:prSet phldrT="[Texto]"/>
      <dgm:spPr/>
      <dgm:t>
        <a:bodyPr/>
        <a:lstStyle/>
        <a:p>
          <a:r>
            <a:rPr lang="es-CL" dirty="0"/>
            <a:t>Compromisos</a:t>
          </a:r>
        </a:p>
      </dgm:t>
    </dgm:pt>
    <dgm:pt modelId="{AEAF2E4C-2C71-43F6-8566-3DB9F211FB8A}" type="parTrans" cxnId="{60F90F74-86EE-4711-82F0-821290B03C7C}">
      <dgm:prSet/>
      <dgm:spPr/>
      <dgm:t>
        <a:bodyPr/>
        <a:lstStyle/>
        <a:p>
          <a:endParaRPr lang="es-CL"/>
        </a:p>
      </dgm:t>
    </dgm:pt>
    <dgm:pt modelId="{2DC78D1B-C457-4455-81C4-946B44F47A82}" type="sibTrans" cxnId="{60F90F74-86EE-4711-82F0-821290B03C7C}">
      <dgm:prSet/>
      <dgm:spPr/>
      <dgm:t>
        <a:bodyPr/>
        <a:lstStyle/>
        <a:p>
          <a:endParaRPr lang="es-CL"/>
        </a:p>
      </dgm:t>
    </dgm:pt>
    <dgm:pt modelId="{E3518626-630C-4501-A30E-00A38B0E9BC2}">
      <dgm:prSet/>
      <dgm:spPr/>
      <dgm:t>
        <a:bodyPr/>
        <a:lstStyle/>
        <a:p>
          <a:r>
            <a:rPr lang="es-CL" dirty="0"/>
            <a:t>Cumplimiento a los compromisos</a:t>
          </a:r>
        </a:p>
      </dgm:t>
    </dgm:pt>
    <dgm:pt modelId="{919EBF1C-C89A-4624-91DE-E5A63947A78C}" type="parTrans" cxnId="{E244B1DA-26CD-4A46-8D28-C91A7573B399}">
      <dgm:prSet/>
      <dgm:spPr/>
      <dgm:t>
        <a:bodyPr/>
        <a:lstStyle/>
        <a:p>
          <a:endParaRPr lang="es-CL"/>
        </a:p>
      </dgm:t>
    </dgm:pt>
    <dgm:pt modelId="{393C16A8-0348-44D6-B8EF-28206E2ED292}" type="sibTrans" cxnId="{E244B1DA-26CD-4A46-8D28-C91A7573B399}">
      <dgm:prSet/>
      <dgm:spPr/>
      <dgm:t>
        <a:bodyPr/>
        <a:lstStyle/>
        <a:p>
          <a:endParaRPr lang="es-CL"/>
        </a:p>
      </dgm:t>
    </dgm:pt>
    <dgm:pt modelId="{C48EC668-36A5-43B0-BCCB-029F88B054BC}">
      <dgm:prSet/>
      <dgm:spPr/>
      <dgm:t>
        <a:bodyPr/>
        <a:lstStyle/>
        <a:p>
          <a:r>
            <a:rPr lang="es-CL" dirty="0"/>
            <a:t>Ejecutar</a:t>
          </a:r>
        </a:p>
      </dgm:t>
    </dgm:pt>
    <dgm:pt modelId="{CA211634-37A0-4020-8A01-85656B16E022}" type="parTrans" cxnId="{3FFF5A0D-120F-49F7-B4BD-05C3A2A0C361}">
      <dgm:prSet/>
      <dgm:spPr/>
      <dgm:t>
        <a:bodyPr/>
        <a:lstStyle/>
        <a:p>
          <a:endParaRPr lang="es-CL"/>
        </a:p>
      </dgm:t>
    </dgm:pt>
    <dgm:pt modelId="{9B81B6F2-CB04-4AF4-B288-1DF561713B03}" type="sibTrans" cxnId="{3FFF5A0D-120F-49F7-B4BD-05C3A2A0C361}">
      <dgm:prSet/>
      <dgm:spPr/>
      <dgm:t>
        <a:bodyPr/>
        <a:lstStyle/>
        <a:p>
          <a:endParaRPr lang="es-CL"/>
        </a:p>
      </dgm:t>
    </dgm:pt>
    <dgm:pt modelId="{F345E08B-1127-42A7-A6DB-79824F8F498A}" type="pres">
      <dgm:prSet presAssocID="{A10F72A7-EE47-416B-9547-4D47187B6055}" presName="Name0" presStyleCnt="0">
        <dgm:presLayoutVars>
          <dgm:dir/>
          <dgm:animLvl val="lvl"/>
          <dgm:resizeHandles val="exact"/>
        </dgm:presLayoutVars>
      </dgm:prSet>
      <dgm:spPr/>
    </dgm:pt>
    <dgm:pt modelId="{BDA8F1AB-9ED7-4ECC-ADFE-9C3196076322}" type="pres">
      <dgm:prSet presAssocID="{0F7EC31E-67F7-484B-9C8F-B712EA776FA2}" presName="Name8" presStyleCnt="0"/>
      <dgm:spPr/>
    </dgm:pt>
    <dgm:pt modelId="{28FC506D-147C-42D2-AC24-421BA0943124}" type="pres">
      <dgm:prSet presAssocID="{0F7EC31E-67F7-484B-9C8F-B712EA776FA2}" presName="acctBkgd" presStyleLbl="alignAcc1" presStyleIdx="0" presStyleCnt="5"/>
      <dgm:spPr/>
    </dgm:pt>
    <dgm:pt modelId="{AE9D4CCA-F51C-4899-8993-1B60BEB2ACC9}" type="pres">
      <dgm:prSet presAssocID="{0F7EC31E-67F7-484B-9C8F-B712EA776FA2}" presName="acctTx" presStyleLbl="alignAcc1" presStyleIdx="0" presStyleCnt="5">
        <dgm:presLayoutVars>
          <dgm:bulletEnabled val="1"/>
        </dgm:presLayoutVars>
      </dgm:prSet>
      <dgm:spPr/>
    </dgm:pt>
    <dgm:pt modelId="{4B414445-DD33-499A-B3A3-6445ECB13749}" type="pres">
      <dgm:prSet presAssocID="{0F7EC31E-67F7-484B-9C8F-B712EA776FA2}" presName="level" presStyleLbl="node1" presStyleIdx="0" presStyleCnt="5">
        <dgm:presLayoutVars>
          <dgm:chMax val="1"/>
          <dgm:bulletEnabled val="1"/>
        </dgm:presLayoutVars>
      </dgm:prSet>
      <dgm:spPr/>
    </dgm:pt>
    <dgm:pt modelId="{F8E3E078-C08E-4487-B794-647BE7FA7D42}" type="pres">
      <dgm:prSet presAssocID="{0F7EC31E-67F7-484B-9C8F-B712EA776FA2}" presName="levelTx" presStyleLbl="revTx" presStyleIdx="0" presStyleCnt="0">
        <dgm:presLayoutVars>
          <dgm:chMax val="1"/>
          <dgm:bulletEnabled val="1"/>
        </dgm:presLayoutVars>
      </dgm:prSet>
      <dgm:spPr/>
    </dgm:pt>
    <dgm:pt modelId="{C15F2620-407A-469D-8EE4-125A7C502ED8}" type="pres">
      <dgm:prSet presAssocID="{66AE3A8B-1438-4886-A5A7-F21B5DE4AB04}" presName="Name8" presStyleCnt="0"/>
      <dgm:spPr/>
    </dgm:pt>
    <dgm:pt modelId="{C3E56B6B-F8CF-493D-9941-70A0B0901E9F}" type="pres">
      <dgm:prSet presAssocID="{66AE3A8B-1438-4886-A5A7-F21B5DE4AB04}" presName="acctBkgd" presStyleLbl="alignAcc1" presStyleIdx="1" presStyleCnt="5"/>
      <dgm:spPr/>
    </dgm:pt>
    <dgm:pt modelId="{A701C11F-E187-4269-ADB1-2202E40004EF}" type="pres">
      <dgm:prSet presAssocID="{66AE3A8B-1438-4886-A5A7-F21B5DE4AB04}" presName="acctTx" presStyleLbl="alignAcc1" presStyleIdx="1" presStyleCnt="5">
        <dgm:presLayoutVars>
          <dgm:bulletEnabled val="1"/>
        </dgm:presLayoutVars>
      </dgm:prSet>
      <dgm:spPr/>
    </dgm:pt>
    <dgm:pt modelId="{6A5F6821-9ACB-415F-BCE1-78508E5061BC}" type="pres">
      <dgm:prSet presAssocID="{66AE3A8B-1438-4886-A5A7-F21B5DE4AB04}" presName="level" presStyleLbl="node1" presStyleIdx="1" presStyleCnt="5">
        <dgm:presLayoutVars>
          <dgm:chMax val="1"/>
          <dgm:bulletEnabled val="1"/>
        </dgm:presLayoutVars>
      </dgm:prSet>
      <dgm:spPr/>
    </dgm:pt>
    <dgm:pt modelId="{222DBE68-2665-4354-960F-798DF014DB05}" type="pres">
      <dgm:prSet presAssocID="{66AE3A8B-1438-4886-A5A7-F21B5DE4AB04}" presName="levelTx" presStyleLbl="revTx" presStyleIdx="0" presStyleCnt="0">
        <dgm:presLayoutVars>
          <dgm:chMax val="1"/>
          <dgm:bulletEnabled val="1"/>
        </dgm:presLayoutVars>
      </dgm:prSet>
      <dgm:spPr/>
    </dgm:pt>
    <dgm:pt modelId="{6881D7D0-FA80-4C32-9B2F-E8A86AB594AC}" type="pres">
      <dgm:prSet presAssocID="{A6214E5C-72D9-4D62-AFC9-CCB740E7E19C}" presName="Name8" presStyleCnt="0"/>
      <dgm:spPr/>
    </dgm:pt>
    <dgm:pt modelId="{896E346D-7C10-482B-84CE-EF1CEE8EFD65}" type="pres">
      <dgm:prSet presAssocID="{A6214E5C-72D9-4D62-AFC9-CCB740E7E19C}" presName="acctBkgd" presStyleLbl="alignAcc1" presStyleIdx="2" presStyleCnt="5"/>
      <dgm:spPr/>
    </dgm:pt>
    <dgm:pt modelId="{A2113ECE-2448-4315-A6FC-7C12069F5676}" type="pres">
      <dgm:prSet presAssocID="{A6214E5C-72D9-4D62-AFC9-CCB740E7E19C}" presName="acctTx" presStyleLbl="alignAcc1" presStyleIdx="2" presStyleCnt="5">
        <dgm:presLayoutVars>
          <dgm:bulletEnabled val="1"/>
        </dgm:presLayoutVars>
      </dgm:prSet>
      <dgm:spPr/>
    </dgm:pt>
    <dgm:pt modelId="{3114B3F5-6723-4322-9274-C4BAF956D11C}" type="pres">
      <dgm:prSet presAssocID="{A6214E5C-72D9-4D62-AFC9-CCB740E7E19C}" presName="level" presStyleLbl="node1" presStyleIdx="2" presStyleCnt="5">
        <dgm:presLayoutVars>
          <dgm:chMax val="1"/>
          <dgm:bulletEnabled val="1"/>
        </dgm:presLayoutVars>
      </dgm:prSet>
      <dgm:spPr/>
    </dgm:pt>
    <dgm:pt modelId="{635AD5C0-AEC1-4F2A-B6F8-1F57236726B5}" type="pres">
      <dgm:prSet presAssocID="{A6214E5C-72D9-4D62-AFC9-CCB740E7E19C}" presName="levelTx" presStyleLbl="revTx" presStyleIdx="0" presStyleCnt="0">
        <dgm:presLayoutVars>
          <dgm:chMax val="1"/>
          <dgm:bulletEnabled val="1"/>
        </dgm:presLayoutVars>
      </dgm:prSet>
      <dgm:spPr/>
    </dgm:pt>
    <dgm:pt modelId="{4E530533-2996-4A19-9A3E-AE17C56645E2}" type="pres">
      <dgm:prSet presAssocID="{7A1FAB03-7562-44EB-BA68-FA7944B842D4}" presName="Name8" presStyleCnt="0"/>
      <dgm:spPr/>
    </dgm:pt>
    <dgm:pt modelId="{01C9889F-4646-4F28-8A19-2BE2C1136610}" type="pres">
      <dgm:prSet presAssocID="{7A1FAB03-7562-44EB-BA68-FA7944B842D4}" presName="acctBkgd" presStyleLbl="alignAcc1" presStyleIdx="3" presStyleCnt="5"/>
      <dgm:spPr/>
    </dgm:pt>
    <dgm:pt modelId="{AC54EC44-AC44-49DC-83DF-34A0AD15EB11}" type="pres">
      <dgm:prSet presAssocID="{7A1FAB03-7562-44EB-BA68-FA7944B842D4}" presName="acctTx" presStyleLbl="alignAcc1" presStyleIdx="3" presStyleCnt="5">
        <dgm:presLayoutVars>
          <dgm:bulletEnabled val="1"/>
        </dgm:presLayoutVars>
      </dgm:prSet>
      <dgm:spPr/>
    </dgm:pt>
    <dgm:pt modelId="{468F0EE6-809C-4612-A923-05D17CF5A66A}" type="pres">
      <dgm:prSet presAssocID="{7A1FAB03-7562-44EB-BA68-FA7944B842D4}" presName="level" presStyleLbl="node1" presStyleIdx="3" presStyleCnt="5">
        <dgm:presLayoutVars>
          <dgm:chMax val="1"/>
          <dgm:bulletEnabled val="1"/>
        </dgm:presLayoutVars>
      </dgm:prSet>
      <dgm:spPr/>
    </dgm:pt>
    <dgm:pt modelId="{410994D6-7F04-4A19-9AD2-05865FEF8464}" type="pres">
      <dgm:prSet presAssocID="{7A1FAB03-7562-44EB-BA68-FA7944B842D4}" presName="levelTx" presStyleLbl="revTx" presStyleIdx="0" presStyleCnt="0">
        <dgm:presLayoutVars>
          <dgm:chMax val="1"/>
          <dgm:bulletEnabled val="1"/>
        </dgm:presLayoutVars>
      </dgm:prSet>
      <dgm:spPr/>
    </dgm:pt>
    <dgm:pt modelId="{F4A356B9-22B8-4040-AAA1-FD78DE39908C}" type="pres">
      <dgm:prSet presAssocID="{AAB9426C-7417-4786-8C56-BFB82E933473}" presName="Name8" presStyleCnt="0"/>
      <dgm:spPr/>
    </dgm:pt>
    <dgm:pt modelId="{C181D5CA-B955-42F9-B0D6-FA59972125E3}" type="pres">
      <dgm:prSet presAssocID="{AAB9426C-7417-4786-8C56-BFB82E933473}" presName="acctBkgd" presStyleLbl="alignAcc1" presStyleIdx="4" presStyleCnt="5"/>
      <dgm:spPr/>
    </dgm:pt>
    <dgm:pt modelId="{98E429AF-4AA6-4768-B55F-DA5280FB81DA}" type="pres">
      <dgm:prSet presAssocID="{AAB9426C-7417-4786-8C56-BFB82E933473}" presName="acctTx" presStyleLbl="alignAcc1" presStyleIdx="4" presStyleCnt="5">
        <dgm:presLayoutVars>
          <dgm:bulletEnabled val="1"/>
        </dgm:presLayoutVars>
      </dgm:prSet>
      <dgm:spPr/>
    </dgm:pt>
    <dgm:pt modelId="{92F6D652-C19C-43B6-A200-C2766715D644}" type="pres">
      <dgm:prSet presAssocID="{AAB9426C-7417-4786-8C56-BFB82E933473}" presName="level" presStyleLbl="node1" presStyleIdx="4" presStyleCnt="5">
        <dgm:presLayoutVars>
          <dgm:chMax val="1"/>
          <dgm:bulletEnabled val="1"/>
        </dgm:presLayoutVars>
      </dgm:prSet>
      <dgm:spPr/>
    </dgm:pt>
    <dgm:pt modelId="{5B21F874-F18D-44ED-AD8F-4F54910C18AA}" type="pres">
      <dgm:prSet presAssocID="{AAB9426C-7417-4786-8C56-BFB82E933473}" presName="levelTx" presStyleLbl="revTx" presStyleIdx="0" presStyleCnt="0">
        <dgm:presLayoutVars>
          <dgm:chMax val="1"/>
          <dgm:bulletEnabled val="1"/>
        </dgm:presLayoutVars>
      </dgm:prSet>
      <dgm:spPr/>
    </dgm:pt>
  </dgm:ptLst>
  <dgm:cxnLst>
    <dgm:cxn modelId="{3FFF5A0D-120F-49F7-B4BD-05C3A2A0C361}" srcId="{0F7EC31E-67F7-484B-9C8F-B712EA776FA2}" destId="{C48EC668-36A5-43B0-BCCB-029F88B054BC}" srcOrd="0" destOrd="0" parTransId="{CA211634-37A0-4020-8A01-85656B16E022}" sibTransId="{9B81B6F2-CB04-4AF4-B288-1DF561713B03}"/>
    <dgm:cxn modelId="{80BD2116-0CFF-4290-8D36-001A3C12A13D}" type="presOf" srcId="{7EC55800-035F-45CE-A615-217930FECA23}" destId="{A701C11F-E187-4269-ADB1-2202E40004EF}" srcOrd="1" destOrd="0" presId="urn:microsoft.com/office/officeart/2005/8/layout/pyramid1"/>
    <dgm:cxn modelId="{C2FDAB1A-5BB2-44EF-9E02-E1FF050F1BDE}" type="presOf" srcId="{A6214E5C-72D9-4D62-AFC9-CCB740E7E19C}" destId="{635AD5C0-AEC1-4F2A-B6F8-1F57236726B5}" srcOrd="1" destOrd="0" presId="urn:microsoft.com/office/officeart/2005/8/layout/pyramid1"/>
    <dgm:cxn modelId="{B6F76B2B-3F6F-4A2B-8E5F-BDD6A997D541}" type="presOf" srcId="{012F927D-9191-48D2-94E5-DC5822B082B2}" destId="{AC54EC44-AC44-49DC-83DF-34A0AD15EB11}" srcOrd="1" destOrd="0" presId="urn:microsoft.com/office/officeart/2005/8/layout/pyramid1"/>
    <dgm:cxn modelId="{47A3922D-E7FE-495A-B3DC-D7E101DA9DED}" type="presOf" srcId="{AAB9426C-7417-4786-8C56-BFB82E933473}" destId="{92F6D652-C19C-43B6-A200-C2766715D644}" srcOrd="0" destOrd="0" presId="urn:microsoft.com/office/officeart/2005/8/layout/pyramid1"/>
    <dgm:cxn modelId="{B9721A3E-0DD8-4729-A642-760EADB63CA9}" srcId="{AAB9426C-7417-4786-8C56-BFB82E933473}" destId="{3FBD4706-B464-4E2C-9E99-F1A9EF2C90A6}" srcOrd="0" destOrd="0" parTransId="{730B0237-8401-425E-BAFE-5A540554B269}" sibTransId="{2FC5F74F-2A10-4FDC-A142-CBEB7FCA4551}"/>
    <dgm:cxn modelId="{AA2B2741-DECB-49FA-95DE-3CF038A216AD}" type="presOf" srcId="{A6214E5C-72D9-4D62-AFC9-CCB740E7E19C}" destId="{3114B3F5-6723-4322-9274-C4BAF956D11C}" srcOrd="0" destOrd="0" presId="urn:microsoft.com/office/officeart/2005/8/layout/pyramid1"/>
    <dgm:cxn modelId="{1D0A3F68-F5E6-4758-BF16-7544E455BF3C}" type="presOf" srcId="{012F927D-9191-48D2-94E5-DC5822B082B2}" destId="{01C9889F-4646-4F28-8A19-2BE2C1136610}" srcOrd="0" destOrd="0" presId="urn:microsoft.com/office/officeart/2005/8/layout/pyramid1"/>
    <dgm:cxn modelId="{5920386B-4581-4033-8931-08C22E6F6FAA}" srcId="{A10F72A7-EE47-416B-9547-4D47187B6055}" destId="{7A1FAB03-7562-44EB-BA68-FA7944B842D4}" srcOrd="3" destOrd="0" parTransId="{A13AE148-57E8-4317-89E2-F33C1DB8BC28}" sibTransId="{113F2AA0-1962-4585-9F06-42E2ABC1E148}"/>
    <dgm:cxn modelId="{60F90F74-86EE-4711-82F0-821290B03C7C}" srcId="{7A1FAB03-7562-44EB-BA68-FA7944B842D4}" destId="{012F927D-9191-48D2-94E5-DC5822B082B2}" srcOrd="0" destOrd="0" parTransId="{AEAF2E4C-2C71-43F6-8566-3DB9F211FB8A}" sibTransId="{2DC78D1B-C457-4455-81C4-946B44F47A82}"/>
    <dgm:cxn modelId="{440EE376-3545-40C1-A6CD-00E20E542E3C}" type="presOf" srcId="{C48EC668-36A5-43B0-BCCB-029F88B054BC}" destId="{AE9D4CCA-F51C-4899-8993-1B60BEB2ACC9}" srcOrd="1" destOrd="0" presId="urn:microsoft.com/office/officeart/2005/8/layout/pyramid1"/>
    <dgm:cxn modelId="{D490F756-F589-49EA-B09A-A8E0EFEE0870}" type="presOf" srcId="{A10F72A7-EE47-416B-9547-4D47187B6055}" destId="{F345E08B-1127-42A7-A6DB-79824F8F498A}" srcOrd="0" destOrd="0" presId="urn:microsoft.com/office/officeart/2005/8/layout/pyramid1"/>
    <dgm:cxn modelId="{21A5147E-AF55-49D2-BF74-ECF4ED2DD18D}" srcId="{A10F72A7-EE47-416B-9547-4D47187B6055}" destId="{AAB9426C-7417-4786-8C56-BFB82E933473}" srcOrd="4" destOrd="0" parTransId="{C4697017-8163-41D0-BD64-686D0A7D7C97}" sibTransId="{E9FB7DB9-8928-4744-8F58-480FF5F51726}"/>
    <dgm:cxn modelId="{07A0DA81-53A1-4A86-B02C-5E3BC8DD3184}" type="presOf" srcId="{7A1FAB03-7562-44EB-BA68-FA7944B842D4}" destId="{468F0EE6-809C-4612-A923-05D17CF5A66A}" srcOrd="0" destOrd="0" presId="urn:microsoft.com/office/officeart/2005/8/layout/pyramid1"/>
    <dgm:cxn modelId="{399BFA8D-153A-461F-90C4-3C5D5921E2C9}" type="presOf" srcId="{66AE3A8B-1438-4886-A5A7-F21B5DE4AB04}" destId="{6A5F6821-9ACB-415F-BCE1-78508E5061BC}" srcOrd="0" destOrd="0" presId="urn:microsoft.com/office/officeart/2005/8/layout/pyramid1"/>
    <dgm:cxn modelId="{3F97889A-B10A-4B1A-9227-41A93FADA40E}" type="presOf" srcId="{C48EC668-36A5-43B0-BCCB-029F88B054BC}" destId="{28FC506D-147C-42D2-AC24-421BA0943124}" srcOrd="0" destOrd="0" presId="urn:microsoft.com/office/officeart/2005/8/layout/pyramid1"/>
    <dgm:cxn modelId="{24F3719F-3388-47DC-936E-687E2D9444E7}" srcId="{A10F72A7-EE47-416B-9547-4D47187B6055}" destId="{0F7EC31E-67F7-484B-9C8F-B712EA776FA2}" srcOrd="0" destOrd="0" parTransId="{500745ED-80D7-4EA6-BB57-33CEA6D3FE7F}" sibTransId="{71594759-5B89-43FE-9F0B-8B6891B5843A}"/>
    <dgm:cxn modelId="{F39305A3-37E9-4AFA-80B9-4EA1F7C7AA38}" type="presOf" srcId="{7EC55800-035F-45CE-A615-217930FECA23}" destId="{C3E56B6B-F8CF-493D-9941-70A0B0901E9F}" srcOrd="0" destOrd="0" presId="urn:microsoft.com/office/officeart/2005/8/layout/pyramid1"/>
    <dgm:cxn modelId="{13C3F0AC-2D36-4BF0-A2E8-B97613B37F37}" type="presOf" srcId="{E3518626-630C-4501-A30E-00A38B0E9BC2}" destId="{A2113ECE-2448-4315-A6FC-7C12069F5676}" srcOrd="1" destOrd="0" presId="urn:microsoft.com/office/officeart/2005/8/layout/pyramid1"/>
    <dgm:cxn modelId="{B2CEB0B0-CE12-4BFF-8980-021D5982E42F}" srcId="{A10F72A7-EE47-416B-9547-4D47187B6055}" destId="{66AE3A8B-1438-4886-A5A7-F21B5DE4AB04}" srcOrd="1" destOrd="0" parTransId="{DBBC6FC1-9208-422B-890C-6D4FB83B6D6E}" sibTransId="{EB288B87-3685-454E-AACD-A5B9645C32A0}"/>
    <dgm:cxn modelId="{D856DACA-AA23-4933-9939-C6B79C3E315B}" type="presOf" srcId="{66AE3A8B-1438-4886-A5A7-F21B5DE4AB04}" destId="{222DBE68-2665-4354-960F-798DF014DB05}" srcOrd="1" destOrd="0" presId="urn:microsoft.com/office/officeart/2005/8/layout/pyramid1"/>
    <dgm:cxn modelId="{6F0EDED2-602A-4431-B09D-AAF6DCEDBA62}" type="presOf" srcId="{E3518626-630C-4501-A30E-00A38B0E9BC2}" destId="{896E346D-7C10-482B-84CE-EF1CEE8EFD65}" srcOrd="0" destOrd="0" presId="urn:microsoft.com/office/officeart/2005/8/layout/pyramid1"/>
    <dgm:cxn modelId="{9F5900D7-9BBF-46CD-99DF-D56CF841EE28}" type="presOf" srcId="{3FBD4706-B464-4E2C-9E99-F1A9EF2C90A6}" destId="{C181D5CA-B955-42F9-B0D6-FA59972125E3}" srcOrd="0" destOrd="0" presId="urn:microsoft.com/office/officeart/2005/8/layout/pyramid1"/>
    <dgm:cxn modelId="{C597B9D8-55A8-46CC-B86B-CB41F8BB613E}" type="presOf" srcId="{AAB9426C-7417-4786-8C56-BFB82E933473}" destId="{5B21F874-F18D-44ED-AD8F-4F54910C18AA}" srcOrd="1" destOrd="0" presId="urn:microsoft.com/office/officeart/2005/8/layout/pyramid1"/>
    <dgm:cxn modelId="{D581C4D8-0776-4F35-9AE3-4E3FF76961D7}" srcId="{A10F72A7-EE47-416B-9547-4D47187B6055}" destId="{A6214E5C-72D9-4D62-AFC9-CCB740E7E19C}" srcOrd="2" destOrd="0" parTransId="{9EF297C0-82F4-4619-B5FE-A5DF6E162C7C}" sibTransId="{99AFDAC4-C7BF-4367-8D70-59C8D76A64F2}"/>
    <dgm:cxn modelId="{807799DA-E380-4477-9F0D-1CF5396B42C4}" srcId="{66AE3A8B-1438-4886-A5A7-F21B5DE4AB04}" destId="{7EC55800-035F-45CE-A615-217930FECA23}" srcOrd="0" destOrd="0" parTransId="{283D43BD-E69C-43FB-A6FC-AB0F0C7D8ED9}" sibTransId="{BE70B4E6-175B-45B8-BBB1-0455B75E6099}"/>
    <dgm:cxn modelId="{E244B1DA-26CD-4A46-8D28-C91A7573B399}" srcId="{A6214E5C-72D9-4D62-AFC9-CCB740E7E19C}" destId="{E3518626-630C-4501-A30E-00A38B0E9BC2}" srcOrd="0" destOrd="0" parTransId="{919EBF1C-C89A-4624-91DE-E5A63947A78C}" sibTransId="{393C16A8-0348-44D6-B8EF-28206E2ED292}"/>
    <dgm:cxn modelId="{22096DDD-8FF5-45BD-A484-99636568DEEC}" type="presOf" srcId="{3FBD4706-B464-4E2C-9E99-F1A9EF2C90A6}" destId="{98E429AF-4AA6-4768-B55F-DA5280FB81DA}" srcOrd="1" destOrd="0" presId="urn:microsoft.com/office/officeart/2005/8/layout/pyramid1"/>
    <dgm:cxn modelId="{68C7F2E7-7E84-41D5-AEC0-D1C842BCB358}" type="presOf" srcId="{7A1FAB03-7562-44EB-BA68-FA7944B842D4}" destId="{410994D6-7F04-4A19-9AD2-05865FEF8464}" srcOrd="1" destOrd="0" presId="urn:microsoft.com/office/officeart/2005/8/layout/pyramid1"/>
    <dgm:cxn modelId="{4E855BE9-AA42-4627-946E-4AA2C21F35F6}" type="presOf" srcId="{0F7EC31E-67F7-484B-9C8F-B712EA776FA2}" destId="{F8E3E078-C08E-4487-B794-647BE7FA7D42}" srcOrd="1" destOrd="0" presId="urn:microsoft.com/office/officeart/2005/8/layout/pyramid1"/>
    <dgm:cxn modelId="{99B814F8-5217-47D8-B062-B5C49DEFE744}" type="presOf" srcId="{0F7EC31E-67F7-484B-9C8F-B712EA776FA2}" destId="{4B414445-DD33-499A-B3A3-6445ECB13749}" srcOrd="0" destOrd="0" presId="urn:microsoft.com/office/officeart/2005/8/layout/pyramid1"/>
    <dgm:cxn modelId="{BF0D0DD1-90A2-4161-BD30-54FC1C22FD3D}" type="presParOf" srcId="{F345E08B-1127-42A7-A6DB-79824F8F498A}" destId="{BDA8F1AB-9ED7-4ECC-ADFE-9C3196076322}" srcOrd="0" destOrd="0" presId="urn:microsoft.com/office/officeart/2005/8/layout/pyramid1"/>
    <dgm:cxn modelId="{6788BB32-C32C-416C-8FE4-E0BBAC609FCF}" type="presParOf" srcId="{BDA8F1AB-9ED7-4ECC-ADFE-9C3196076322}" destId="{28FC506D-147C-42D2-AC24-421BA0943124}" srcOrd="0" destOrd="0" presId="urn:microsoft.com/office/officeart/2005/8/layout/pyramid1"/>
    <dgm:cxn modelId="{6D75046C-454B-4409-A96F-C9C07E9EB7AC}" type="presParOf" srcId="{BDA8F1AB-9ED7-4ECC-ADFE-9C3196076322}" destId="{AE9D4CCA-F51C-4899-8993-1B60BEB2ACC9}" srcOrd="1" destOrd="0" presId="urn:microsoft.com/office/officeart/2005/8/layout/pyramid1"/>
    <dgm:cxn modelId="{4AA1CA1C-B436-4B3F-8A48-82CDAF34363C}" type="presParOf" srcId="{BDA8F1AB-9ED7-4ECC-ADFE-9C3196076322}" destId="{4B414445-DD33-499A-B3A3-6445ECB13749}" srcOrd="2" destOrd="0" presId="urn:microsoft.com/office/officeart/2005/8/layout/pyramid1"/>
    <dgm:cxn modelId="{B3F31CFC-2C93-4418-8C6B-9967E69320A1}" type="presParOf" srcId="{BDA8F1AB-9ED7-4ECC-ADFE-9C3196076322}" destId="{F8E3E078-C08E-4487-B794-647BE7FA7D42}" srcOrd="3" destOrd="0" presId="urn:microsoft.com/office/officeart/2005/8/layout/pyramid1"/>
    <dgm:cxn modelId="{2CAE7C17-1909-4B93-9D95-C9A9849B4C01}" type="presParOf" srcId="{F345E08B-1127-42A7-A6DB-79824F8F498A}" destId="{C15F2620-407A-469D-8EE4-125A7C502ED8}" srcOrd="1" destOrd="0" presId="urn:microsoft.com/office/officeart/2005/8/layout/pyramid1"/>
    <dgm:cxn modelId="{3D2E44FC-5427-4FC6-B020-6D31F4C2524E}" type="presParOf" srcId="{C15F2620-407A-469D-8EE4-125A7C502ED8}" destId="{C3E56B6B-F8CF-493D-9941-70A0B0901E9F}" srcOrd="0" destOrd="0" presId="urn:microsoft.com/office/officeart/2005/8/layout/pyramid1"/>
    <dgm:cxn modelId="{4CA94073-2853-4864-9747-362E7B80A5D6}" type="presParOf" srcId="{C15F2620-407A-469D-8EE4-125A7C502ED8}" destId="{A701C11F-E187-4269-ADB1-2202E40004EF}" srcOrd="1" destOrd="0" presId="urn:microsoft.com/office/officeart/2005/8/layout/pyramid1"/>
    <dgm:cxn modelId="{450B98F3-23A7-47F5-8296-96C7788C210C}" type="presParOf" srcId="{C15F2620-407A-469D-8EE4-125A7C502ED8}" destId="{6A5F6821-9ACB-415F-BCE1-78508E5061BC}" srcOrd="2" destOrd="0" presId="urn:microsoft.com/office/officeart/2005/8/layout/pyramid1"/>
    <dgm:cxn modelId="{5C906D70-1488-4795-ADF5-D6A91778499E}" type="presParOf" srcId="{C15F2620-407A-469D-8EE4-125A7C502ED8}" destId="{222DBE68-2665-4354-960F-798DF014DB05}" srcOrd="3" destOrd="0" presId="urn:microsoft.com/office/officeart/2005/8/layout/pyramid1"/>
    <dgm:cxn modelId="{BA440488-8D63-4FB6-89B1-C770AE1A6B0C}" type="presParOf" srcId="{F345E08B-1127-42A7-A6DB-79824F8F498A}" destId="{6881D7D0-FA80-4C32-9B2F-E8A86AB594AC}" srcOrd="2" destOrd="0" presId="urn:microsoft.com/office/officeart/2005/8/layout/pyramid1"/>
    <dgm:cxn modelId="{D0A73D95-98E8-4BC4-AB39-B21E019A2467}" type="presParOf" srcId="{6881D7D0-FA80-4C32-9B2F-E8A86AB594AC}" destId="{896E346D-7C10-482B-84CE-EF1CEE8EFD65}" srcOrd="0" destOrd="0" presId="urn:microsoft.com/office/officeart/2005/8/layout/pyramid1"/>
    <dgm:cxn modelId="{CB93BB92-6B06-4F87-8633-7F1511065C5A}" type="presParOf" srcId="{6881D7D0-FA80-4C32-9B2F-E8A86AB594AC}" destId="{A2113ECE-2448-4315-A6FC-7C12069F5676}" srcOrd="1" destOrd="0" presId="urn:microsoft.com/office/officeart/2005/8/layout/pyramid1"/>
    <dgm:cxn modelId="{306FF88F-1120-497E-AFB7-73A01CBAC825}" type="presParOf" srcId="{6881D7D0-FA80-4C32-9B2F-E8A86AB594AC}" destId="{3114B3F5-6723-4322-9274-C4BAF956D11C}" srcOrd="2" destOrd="0" presId="urn:microsoft.com/office/officeart/2005/8/layout/pyramid1"/>
    <dgm:cxn modelId="{694C4411-D59F-4FD7-8CBF-5A579B09CEE4}" type="presParOf" srcId="{6881D7D0-FA80-4C32-9B2F-E8A86AB594AC}" destId="{635AD5C0-AEC1-4F2A-B6F8-1F57236726B5}" srcOrd="3" destOrd="0" presId="urn:microsoft.com/office/officeart/2005/8/layout/pyramid1"/>
    <dgm:cxn modelId="{34D5EF45-E97B-4F1B-8526-806827798715}" type="presParOf" srcId="{F345E08B-1127-42A7-A6DB-79824F8F498A}" destId="{4E530533-2996-4A19-9A3E-AE17C56645E2}" srcOrd="3" destOrd="0" presId="urn:microsoft.com/office/officeart/2005/8/layout/pyramid1"/>
    <dgm:cxn modelId="{FF637009-1B6E-4601-A877-D801DEAF26DE}" type="presParOf" srcId="{4E530533-2996-4A19-9A3E-AE17C56645E2}" destId="{01C9889F-4646-4F28-8A19-2BE2C1136610}" srcOrd="0" destOrd="0" presId="urn:microsoft.com/office/officeart/2005/8/layout/pyramid1"/>
    <dgm:cxn modelId="{67701DD4-3A02-4755-8EB8-7C3CEF5E6197}" type="presParOf" srcId="{4E530533-2996-4A19-9A3E-AE17C56645E2}" destId="{AC54EC44-AC44-49DC-83DF-34A0AD15EB11}" srcOrd="1" destOrd="0" presId="urn:microsoft.com/office/officeart/2005/8/layout/pyramid1"/>
    <dgm:cxn modelId="{D8D4DB55-859E-4FA3-9E29-FE3EE00755CF}" type="presParOf" srcId="{4E530533-2996-4A19-9A3E-AE17C56645E2}" destId="{468F0EE6-809C-4612-A923-05D17CF5A66A}" srcOrd="2" destOrd="0" presId="urn:microsoft.com/office/officeart/2005/8/layout/pyramid1"/>
    <dgm:cxn modelId="{B54A7195-06B3-47F6-8D0C-AEFCAFD2130D}" type="presParOf" srcId="{4E530533-2996-4A19-9A3E-AE17C56645E2}" destId="{410994D6-7F04-4A19-9AD2-05865FEF8464}" srcOrd="3" destOrd="0" presId="urn:microsoft.com/office/officeart/2005/8/layout/pyramid1"/>
    <dgm:cxn modelId="{3E496C9E-2013-43EC-974B-6344368389A4}" type="presParOf" srcId="{F345E08B-1127-42A7-A6DB-79824F8F498A}" destId="{F4A356B9-22B8-4040-AAA1-FD78DE39908C}" srcOrd="4" destOrd="0" presId="urn:microsoft.com/office/officeart/2005/8/layout/pyramid1"/>
    <dgm:cxn modelId="{BAD849DA-FB96-4585-9650-C118D1B46ADE}" type="presParOf" srcId="{F4A356B9-22B8-4040-AAA1-FD78DE39908C}" destId="{C181D5CA-B955-42F9-B0D6-FA59972125E3}" srcOrd="0" destOrd="0" presId="urn:microsoft.com/office/officeart/2005/8/layout/pyramid1"/>
    <dgm:cxn modelId="{DDAF04FD-DA71-448F-9B10-7198FC123152}" type="presParOf" srcId="{F4A356B9-22B8-4040-AAA1-FD78DE39908C}" destId="{98E429AF-4AA6-4768-B55F-DA5280FB81DA}" srcOrd="1" destOrd="0" presId="urn:microsoft.com/office/officeart/2005/8/layout/pyramid1"/>
    <dgm:cxn modelId="{F226CC38-E49C-457C-93B3-DDD6C3A270FE}" type="presParOf" srcId="{F4A356B9-22B8-4040-AAA1-FD78DE39908C}" destId="{92F6D652-C19C-43B6-A200-C2766715D644}" srcOrd="2" destOrd="0" presId="urn:microsoft.com/office/officeart/2005/8/layout/pyramid1"/>
    <dgm:cxn modelId="{FDEF0500-D654-4F63-B1C0-39694E4C67D1}" type="presParOf" srcId="{F4A356B9-22B8-4040-AAA1-FD78DE39908C}" destId="{5B21F874-F18D-44ED-AD8F-4F54910C18AA}"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BBBF1-C338-40E3-BA6C-F1646DDA833F}">
      <dsp:nvSpPr>
        <dsp:cNvPr id="0" name=""/>
        <dsp:cNvSpPr/>
      </dsp:nvSpPr>
      <dsp:spPr>
        <a:xfrm rot="5400000">
          <a:off x="4086214" y="113995"/>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Norma moral Interna</a:t>
          </a:r>
        </a:p>
      </dsp:txBody>
      <dsp:txXfrm rot="-5400000">
        <a:off x="4437462" y="273064"/>
        <a:ext cx="1048713" cy="1205416"/>
      </dsp:txXfrm>
    </dsp:sp>
    <dsp:sp modelId="{4DA9B033-714E-48F3-9FF9-BD6F2CE6CC5E}">
      <dsp:nvSpPr>
        <dsp:cNvPr id="0" name=""/>
        <dsp:cNvSpPr/>
      </dsp:nvSpPr>
      <dsp:spPr>
        <a:xfrm>
          <a:off x="5826054" y="338209"/>
          <a:ext cx="1842718" cy="105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L" sz="1200" kern="1200" dirty="0"/>
            <a:t>Reglas autoimpuestas basadas en la conciencia y motivación interna de una persona.</a:t>
          </a:r>
        </a:p>
      </dsp:txBody>
      <dsp:txXfrm>
        <a:off x="5826054" y="338209"/>
        <a:ext cx="1842718" cy="1050726"/>
      </dsp:txXfrm>
    </dsp:sp>
    <dsp:sp modelId="{E90276D9-16FE-4109-AFE5-E6E9B53699F7}">
      <dsp:nvSpPr>
        <dsp:cNvPr id="0" name=""/>
        <dsp:cNvSpPr/>
      </dsp:nvSpPr>
      <dsp:spPr>
        <a:xfrm rot="5400000">
          <a:off x="2440776" y="113995"/>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L" sz="3600" kern="1200"/>
        </a:p>
      </dsp:txBody>
      <dsp:txXfrm rot="-5400000">
        <a:off x="2792024" y="273064"/>
        <a:ext cx="1048713" cy="1205416"/>
      </dsp:txXfrm>
    </dsp:sp>
    <dsp:sp modelId="{561B1243-DA7E-43E3-90E6-EC8AC7EF0CF7}">
      <dsp:nvSpPr>
        <dsp:cNvPr id="0" name=""/>
        <dsp:cNvSpPr/>
      </dsp:nvSpPr>
      <dsp:spPr>
        <a:xfrm rot="5400000">
          <a:off x="3260343" y="1600423"/>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Norma de uso y trato social</a:t>
          </a:r>
        </a:p>
      </dsp:txBody>
      <dsp:txXfrm rot="-5400000">
        <a:off x="3611591" y="1759492"/>
        <a:ext cx="1048713" cy="1205416"/>
      </dsp:txXfrm>
    </dsp:sp>
    <dsp:sp modelId="{B1767745-4A72-41FD-A271-FDA614049C9E}">
      <dsp:nvSpPr>
        <dsp:cNvPr id="0" name=""/>
        <dsp:cNvSpPr/>
      </dsp:nvSpPr>
      <dsp:spPr>
        <a:xfrm>
          <a:off x="1419820" y="1836836"/>
          <a:ext cx="1891307" cy="105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r>
            <a:rPr lang="es-CL" sz="1200" kern="1200" dirty="0"/>
            <a:t>Costumbres compartidas y obligatorias en una comunidad, impuestas externamente.</a:t>
          </a:r>
        </a:p>
      </dsp:txBody>
      <dsp:txXfrm>
        <a:off x="1419820" y="1836836"/>
        <a:ext cx="1891307" cy="1050726"/>
      </dsp:txXfrm>
    </dsp:sp>
    <dsp:sp modelId="{432E7941-A495-48E2-B662-ABD539918117}">
      <dsp:nvSpPr>
        <dsp:cNvPr id="0" name=""/>
        <dsp:cNvSpPr/>
      </dsp:nvSpPr>
      <dsp:spPr>
        <a:xfrm rot="5400000">
          <a:off x="4905780" y="1600423"/>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L" sz="3600" kern="1200"/>
        </a:p>
      </dsp:txBody>
      <dsp:txXfrm rot="-5400000">
        <a:off x="5257028" y="1759492"/>
        <a:ext cx="1048713" cy="1205416"/>
      </dsp:txXfrm>
    </dsp:sp>
    <dsp:sp modelId="{F0A262AC-2062-40FF-8D68-6572F8FAE2C3}">
      <dsp:nvSpPr>
        <dsp:cNvPr id="0" name=""/>
        <dsp:cNvSpPr/>
      </dsp:nvSpPr>
      <dsp:spPr>
        <a:xfrm rot="5400000">
          <a:off x="4086214" y="3086851"/>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Jurídica</a:t>
          </a:r>
        </a:p>
      </dsp:txBody>
      <dsp:txXfrm rot="-5400000">
        <a:off x="4437462" y="3245920"/>
        <a:ext cx="1048713" cy="1205416"/>
      </dsp:txXfrm>
    </dsp:sp>
    <dsp:sp modelId="{FB37219D-0AAA-4A5D-A46D-8BD5D4FE29B1}">
      <dsp:nvSpPr>
        <dsp:cNvPr id="0" name=""/>
        <dsp:cNvSpPr/>
      </dsp:nvSpPr>
      <dsp:spPr>
        <a:xfrm>
          <a:off x="5769828" y="3323264"/>
          <a:ext cx="1954351" cy="105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L" sz="1200" kern="1200" dirty="0"/>
            <a:t>Reglas legales respaldadas por el Estado, obligatorias y coercibles, con sanciones establecidas.</a:t>
          </a:r>
        </a:p>
      </dsp:txBody>
      <dsp:txXfrm>
        <a:off x="5769828" y="3323264"/>
        <a:ext cx="1954351" cy="1050726"/>
      </dsp:txXfrm>
    </dsp:sp>
    <dsp:sp modelId="{B38BCEB7-529A-458E-9854-145F48DE3CBA}">
      <dsp:nvSpPr>
        <dsp:cNvPr id="0" name=""/>
        <dsp:cNvSpPr/>
      </dsp:nvSpPr>
      <dsp:spPr>
        <a:xfrm rot="5400000">
          <a:off x="2440776" y="3086851"/>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L" sz="3600" kern="1200"/>
        </a:p>
      </dsp:txBody>
      <dsp:txXfrm rot="-5400000">
        <a:off x="2792024" y="3245920"/>
        <a:ext cx="1048713" cy="1205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9C541-B6BC-426D-AB74-853F304AF19C}">
      <dsp:nvSpPr>
        <dsp:cNvPr id="0" name=""/>
        <dsp:cNvSpPr/>
      </dsp:nvSpPr>
      <dsp:spPr>
        <a:xfrm>
          <a:off x="409" y="622705"/>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t>Eficacia</a:t>
          </a:r>
          <a:endParaRPr lang="es-CL" sz="1600" kern="1200" dirty="0"/>
        </a:p>
      </dsp:txBody>
      <dsp:txXfrm>
        <a:off x="409" y="622705"/>
        <a:ext cx="1598971" cy="959383"/>
      </dsp:txXfrm>
    </dsp:sp>
    <dsp:sp modelId="{A995E992-9118-4834-820F-C31D2E3A9A1C}">
      <dsp:nvSpPr>
        <dsp:cNvPr id="0" name=""/>
        <dsp:cNvSpPr/>
      </dsp:nvSpPr>
      <dsp:spPr>
        <a:xfrm>
          <a:off x="1759279" y="622705"/>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Eficiencia</a:t>
          </a:r>
        </a:p>
      </dsp:txBody>
      <dsp:txXfrm>
        <a:off x="1759279" y="622705"/>
        <a:ext cx="1598971" cy="959383"/>
      </dsp:txXfrm>
    </dsp:sp>
    <dsp:sp modelId="{605E2F68-1625-4F3B-A414-2198ECE2A0AE}">
      <dsp:nvSpPr>
        <dsp:cNvPr id="0" name=""/>
        <dsp:cNvSpPr/>
      </dsp:nvSpPr>
      <dsp:spPr>
        <a:xfrm>
          <a:off x="409" y="1741985"/>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Participación</a:t>
          </a:r>
        </a:p>
      </dsp:txBody>
      <dsp:txXfrm>
        <a:off x="409" y="1741985"/>
        <a:ext cx="1598971" cy="959383"/>
      </dsp:txXfrm>
    </dsp:sp>
    <dsp:sp modelId="{259CFFBE-193B-48EA-94B5-D537C41D5705}">
      <dsp:nvSpPr>
        <dsp:cNvPr id="0" name=""/>
        <dsp:cNvSpPr/>
      </dsp:nvSpPr>
      <dsp:spPr>
        <a:xfrm>
          <a:off x="1759279" y="1741985"/>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Innovación</a:t>
          </a:r>
        </a:p>
      </dsp:txBody>
      <dsp:txXfrm>
        <a:off x="1759279" y="1741985"/>
        <a:ext cx="1598971" cy="959383"/>
      </dsp:txXfrm>
    </dsp:sp>
    <dsp:sp modelId="{9F0B1791-CC33-4BE2-965F-F072A6C00B17}">
      <dsp:nvSpPr>
        <dsp:cNvPr id="0" name=""/>
        <dsp:cNvSpPr/>
      </dsp:nvSpPr>
      <dsp:spPr>
        <a:xfrm>
          <a:off x="409" y="2861266"/>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Transparencia</a:t>
          </a:r>
        </a:p>
      </dsp:txBody>
      <dsp:txXfrm>
        <a:off x="409" y="2861266"/>
        <a:ext cx="1598971" cy="959383"/>
      </dsp:txXfrm>
    </dsp:sp>
    <dsp:sp modelId="{234F705D-FE54-4033-90C6-A06E568A20A9}">
      <dsp:nvSpPr>
        <dsp:cNvPr id="0" name=""/>
        <dsp:cNvSpPr/>
      </dsp:nvSpPr>
      <dsp:spPr>
        <a:xfrm>
          <a:off x="1759279" y="2861266"/>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Probidad</a:t>
          </a:r>
        </a:p>
      </dsp:txBody>
      <dsp:txXfrm>
        <a:off x="1759279" y="2861266"/>
        <a:ext cx="1598971" cy="959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D9D19-1A85-4CD6-AE6A-06F03A4E39D1}">
      <dsp:nvSpPr>
        <dsp:cNvPr id="0" name=""/>
        <dsp:cNvSpPr/>
      </dsp:nvSpPr>
      <dsp:spPr>
        <a:xfrm>
          <a:off x="0" y="435916"/>
          <a:ext cx="9143999"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C71160-7AB1-4DC5-B4E8-1F925BB2DFDE}">
      <dsp:nvSpPr>
        <dsp:cNvPr id="0" name=""/>
        <dsp:cNvSpPr/>
      </dsp:nvSpPr>
      <dsp:spPr>
        <a:xfrm>
          <a:off x="457199" y="229276"/>
          <a:ext cx="6400799"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None/>
          </a:pPr>
          <a:r>
            <a:rPr lang="es-CL" sz="1400" kern="1200" dirty="0"/>
            <a:t>Prevenir, corregir y controlar la corrupción.</a:t>
          </a:r>
        </a:p>
      </dsp:txBody>
      <dsp:txXfrm>
        <a:off x="477374" y="249451"/>
        <a:ext cx="6360449" cy="372930"/>
      </dsp:txXfrm>
    </dsp:sp>
    <dsp:sp modelId="{EF4DF549-55F0-4AD4-A17A-95DDF12F2598}">
      <dsp:nvSpPr>
        <dsp:cNvPr id="0" name=""/>
        <dsp:cNvSpPr/>
      </dsp:nvSpPr>
      <dsp:spPr>
        <a:xfrm>
          <a:off x="0" y="1070956"/>
          <a:ext cx="9143999"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BE30A6-C7C9-49BE-B304-80B0D4639648}">
      <dsp:nvSpPr>
        <dsp:cNvPr id="0" name=""/>
        <dsp:cNvSpPr/>
      </dsp:nvSpPr>
      <dsp:spPr>
        <a:xfrm>
          <a:off x="457199" y="864316"/>
          <a:ext cx="6400799"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None/>
          </a:pPr>
          <a:r>
            <a:rPr lang="es-CL" sz="1400" kern="1200"/>
            <a:t>Fomentar valores y comportamientos éticos.</a:t>
          </a:r>
        </a:p>
      </dsp:txBody>
      <dsp:txXfrm>
        <a:off x="477374" y="884491"/>
        <a:ext cx="6360449" cy="372930"/>
      </dsp:txXfrm>
    </dsp:sp>
    <dsp:sp modelId="{26EF0C99-210A-42B3-B2F8-D2398F301249}">
      <dsp:nvSpPr>
        <dsp:cNvPr id="0" name=""/>
        <dsp:cNvSpPr/>
      </dsp:nvSpPr>
      <dsp:spPr>
        <a:xfrm>
          <a:off x="0" y="1705996"/>
          <a:ext cx="9143999"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50B31-1AEA-4A3D-B4AA-70DF0ACE2BDF}">
      <dsp:nvSpPr>
        <dsp:cNvPr id="0" name=""/>
        <dsp:cNvSpPr/>
      </dsp:nvSpPr>
      <dsp:spPr>
        <a:xfrm>
          <a:off x="457199" y="1499356"/>
          <a:ext cx="6400799"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None/>
          </a:pPr>
          <a:r>
            <a:rPr lang="es-CL" sz="1400" kern="1200" dirty="0"/>
            <a:t>Facilitar la denuncia confidencial y sin represalias.</a:t>
          </a:r>
        </a:p>
      </dsp:txBody>
      <dsp:txXfrm>
        <a:off x="477374" y="1519531"/>
        <a:ext cx="6360449" cy="372930"/>
      </dsp:txXfrm>
    </dsp:sp>
    <dsp:sp modelId="{70E069AF-C648-4579-93EC-C9D7745DAC9F}">
      <dsp:nvSpPr>
        <dsp:cNvPr id="0" name=""/>
        <dsp:cNvSpPr/>
      </dsp:nvSpPr>
      <dsp:spPr>
        <a:xfrm>
          <a:off x="0" y="2341036"/>
          <a:ext cx="9143999"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CAADD3-1243-47A2-A8E8-B5CB445A3AD9}">
      <dsp:nvSpPr>
        <dsp:cNvPr id="0" name=""/>
        <dsp:cNvSpPr/>
      </dsp:nvSpPr>
      <dsp:spPr>
        <a:xfrm>
          <a:off x="457199" y="2134396"/>
          <a:ext cx="6400799"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None/>
          </a:pPr>
          <a:r>
            <a:rPr lang="es-CL" sz="1400" kern="1200"/>
            <a:t>Mantener conducta honesta e íntegra, sin beneficios personales.</a:t>
          </a:r>
        </a:p>
      </dsp:txBody>
      <dsp:txXfrm>
        <a:off x="477374" y="2154571"/>
        <a:ext cx="6360449" cy="372930"/>
      </dsp:txXfrm>
    </dsp:sp>
    <dsp:sp modelId="{01B11123-7267-4DF5-BC6C-FB11CCB86504}">
      <dsp:nvSpPr>
        <dsp:cNvPr id="0" name=""/>
        <dsp:cNvSpPr/>
      </dsp:nvSpPr>
      <dsp:spPr>
        <a:xfrm>
          <a:off x="0" y="2976076"/>
          <a:ext cx="9143999"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1CEC5B-4F6B-4C21-B556-40294998D676}">
      <dsp:nvSpPr>
        <dsp:cNvPr id="0" name=""/>
        <dsp:cNvSpPr/>
      </dsp:nvSpPr>
      <dsp:spPr>
        <a:xfrm>
          <a:off x="457199" y="2769436"/>
          <a:ext cx="6400799"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None/>
          </a:pPr>
          <a:r>
            <a:rPr lang="es-CL" sz="1400" kern="1200"/>
            <a:t>Prohibir sobornos y pagos indebidos.</a:t>
          </a:r>
        </a:p>
      </dsp:txBody>
      <dsp:txXfrm>
        <a:off x="477374" y="2789611"/>
        <a:ext cx="6360449" cy="372930"/>
      </dsp:txXfrm>
    </dsp:sp>
    <dsp:sp modelId="{F46E4934-3DBA-4014-BC8E-562E4EBF2C61}">
      <dsp:nvSpPr>
        <dsp:cNvPr id="0" name=""/>
        <dsp:cNvSpPr/>
      </dsp:nvSpPr>
      <dsp:spPr>
        <a:xfrm>
          <a:off x="0" y="3611116"/>
          <a:ext cx="9143999"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89EE3-E49C-4367-86C2-EFB412A620D6}">
      <dsp:nvSpPr>
        <dsp:cNvPr id="0" name=""/>
        <dsp:cNvSpPr/>
      </dsp:nvSpPr>
      <dsp:spPr>
        <a:xfrm>
          <a:off x="457199" y="3404476"/>
          <a:ext cx="6400799"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None/>
          </a:pPr>
          <a:r>
            <a:rPr lang="es-CL" sz="1400" kern="1200" dirty="0"/>
            <a:t>Capacitar y formar a los funcionarios sobre la política.</a:t>
          </a:r>
        </a:p>
      </dsp:txBody>
      <dsp:txXfrm>
        <a:off x="477374" y="3424651"/>
        <a:ext cx="6360449" cy="372930"/>
      </dsp:txXfrm>
    </dsp:sp>
    <dsp:sp modelId="{AD18D714-3698-4E5E-85F8-1C18A13AC092}">
      <dsp:nvSpPr>
        <dsp:cNvPr id="0" name=""/>
        <dsp:cNvSpPr/>
      </dsp:nvSpPr>
      <dsp:spPr>
        <a:xfrm>
          <a:off x="0" y="4246156"/>
          <a:ext cx="9143999"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EAB31A-3579-4D67-951F-AEBA96DF604D}">
      <dsp:nvSpPr>
        <dsp:cNvPr id="0" name=""/>
        <dsp:cNvSpPr/>
      </dsp:nvSpPr>
      <dsp:spPr>
        <a:xfrm>
          <a:off x="457199" y="4039516"/>
          <a:ext cx="6400799" cy="413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622300">
            <a:lnSpc>
              <a:spcPct val="90000"/>
            </a:lnSpc>
            <a:spcBef>
              <a:spcPct val="0"/>
            </a:spcBef>
            <a:spcAft>
              <a:spcPct val="35000"/>
            </a:spcAft>
            <a:buNone/>
          </a:pPr>
          <a:r>
            <a:rPr lang="es-CL" sz="1400" kern="1200"/>
            <a:t>Establecer sanciones por incumplimiento.</a:t>
          </a:r>
        </a:p>
      </dsp:txBody>
      <dsp:txXfrm>
        <a:off x="477374" y="4059691"/>
        <a:ext cx="6360449"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78316-5DDB-4149-8A60-B9589BBBF57A}">
      <dsp:nvSpPr>
        <dsp:cNvPr id="0" name=""/>
        <dsp:cNvSpPr/>
      </dsp:nvSpPr>
      <dsp:spPr>
        <a:xfrm>
          <a:off x="2171804" y="2485580"/>
          <a:ext cx="2003216" cy="200321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CL" sz="3000" kern="1200" dirty="0"/>
            <a:t>Política</a:t>
          </a:r>
        </a:p>
      </dsp:txBody>
      <dsp:txXfrm>
        <a:off x="2465168" y="2778944"/>
        <a:ext cx="1416488" cy="1416488"/>
      </dsp:txXfrm>
    </dsp:sp>
    <dsp:sp modelId="{65B2B03A-77C0-4584-83E9-048CE730A74A}">
      <dsp:nvSpPr>
        <dsp:cNvPr id="0" name=""/>
        <dsp:cNvSpPr/>
      </dsp:nvSpPr>
      <dsp:spPr>
        <a:xfrm rot="12900000">
          <a:off x="809265" y="2110919"/>
          <a:ext cx="1612614" cy="570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DC998B-7E3C-4DFE-953F-9FB917065F85}">
      <dsp:nvSpPr>
        <dsp:cNvPr id="0" name=""/>
        <dsp:cNvSpPr/>
      </dsp:nvSpPr>
      <dsp:spPr>
        <a:xfrm>
          <a:off x="3556" y="1172676"/>
          <a:ext cx="1903055" cy="15224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L" sz="1900" kern="1200" dirty="0"/>
            <a:t>Canal de denuncias</a:t>
          </a:r>
        </a:p>
      </dsp:txBody>
      <dsp:txXfrm>
        <a:off x="48147" y="1217267"/>
        <a:ext cx="1813873" cy="1433262"/>
      </dsp:txXfrm>
    </dsp:sp>
    <dsp:sp modelId="{C7B3BF92-4C8E-4EFE-A56B-C37BDA61F3D8}">
      <dsp:nvSpPr>
        <dsp:cNvPr id="0" name=""/>
        <dsp:cNvSpPr/>
      </dsp:nvSpPr>
      <dsp:spPr>
        <a:xfrm rot="16200000">
          <a:off x="2367105" y="1299959"/>
          <a:ext cx="1612614" cy="570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64256-D0A5-476B-B971-6C43CDB55831}">
      <dsp:nvSpPr>
        <dsp:cNvPr id="0" name=""/>
        <dsp:cNvSpPr/>
      </dsp:nvSpPr>
      <dsp:spPr>
        <a:xfrm>
          <a:off x="2221884" y="17888"/>
          <a:ext cx="1903055" cy="15224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L" sz="1900" kern="1200" dirty="0"/>
            <a:t>Gestión de riesgos</a:t>
          </a:r>
        </a:p>
      </dsp:txBody>
      <dsp:txXfrm>
        <a:off x="2266475" y="62479"/>
        <a:ext cx="1813873" cy="1433262"/>
      </dsp:txXfrm>
    </dsp:sp>
    <dsp:sp modelId="{3431DE67-EE93-4CF3-AA0E-FD1682141B97}">
      <dsp:nvSpPr>
        <dsp:cNvPr id="0" name=""/>
        <dsp:cNvSpPr/>
      </dsp:nvSpPr>
      <dsp:spPr>
        <a:xfrm rot="19500000">
          <a:off x="3924945" y="2110919"/>
          <a:ext cx="1612614" cy="570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0A6497-FCB3-4B3F-99DA-2CEF388973EA}">
      <dsp:nvSpPr>
        <dsp:cNvPr id="0" name=""/>
        <dsp:cNvSpPr/>
      </dsp:nvSpPr>
      <dsp:spPr>
        <a:xfrm>
          <a:off x="4440212" y="1172676"/>
          <a:ext cx="1903055" cy="15224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L" sz="1900" kern="1200" dirty="0"/>
            <a:t>Capacitación</a:t>
          </a:r>
        </a:p>
      </dsp:txBody>
      <dsp:txXfrm>
        <a:off x="4484803" y="1217267"/>
        <a:ext cx="1813873" cy="1433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C506D-147C-42D2-AC24-421BA0943124}">
      <dsp:nvSpPr>
        <dsp:cNvPr id="0" name=""/>
        <dsp:cNvSpPr/>
      </dsp:nvSpPr>
      <dsp:spPr>
        <a:xfrm rot="10800000">
          <a:off x="1754104" y="0"/>
          <a:ext cx="3405026"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Ejecutar</a:t>
          </a:r>
        </a:p>
      </dsp:txBody>
      <dsp:txXfrm rot="10800000">
        <a:off x="2104925" y="0"/>
        <a:ext cx="3054205" cy="706706"/>
      </dsp:txXfrm>
    </dsp:sp>
    <dsp:sp modelId="{4B414445-DD33-499A-B3A3-6445ECB13749}">
      <dsp:nvSpPr>
        <dsp:cNvPr id="0" name=""/>
        <dsp:cNvSpPr/>
      </dsp:nvSpPr>
      <dsp:spPr>
        <a:xfrm>
          <a:off x="1403283" y="0"/>
          <a:ext cx="701641" cy="706706"/>
        </a:xfrm>
        <a:prstGeom prst="trapezoid">
          <a:avLst>
            <a:gd name="adj"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Plan de acción</a:t>
          </a:r>
        </a:p>
      </dsp:txBody>
      <dsp:txXfrm>
        <a:off x="1403283" y="0"/>
        <a:ext cx="701641" cy="706706"/>
      </dsp:txXfrm>
    </dsp:sp>
    <dsp:sp modelId="{C3E56B6B-F8CF-493D-9941-70A0B0901E9F}">
      <dsp:nvSpPr>
        <dsp:cNvPr id="0" name=""/>
        <dsp:cNvSpPr/>
      </dsp:nvSpPr>
      <dsp:spPr>
        <a:xfrm rot="10800000">
          <a:off x="2104925" y="706706"/>
          <a:ext cx="3054205"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Estandarizar metodologías</a:t>
          </a:r>
        </a:p>
      </dsp:txBody>
      <dsp:txXfrm rot="10800000">
        <a:off x="2455746" y="706706"/>
        <a:ext cx="2703384" cy="706706"/>
      </dsp:txXfrm>
    </dsp:sp>
    <dsp:sp modelId="{6A5F6821-9ACB-415F-BCE1-78508E5061BC}">
      <dsp:nvSpPr>
        <dsp:cNvPr id="0" name=""/>
        <dsp:cNvSpPr/>
      </dsp:nvSpPr>
      <dsp:spPr>
        <a:xfrm>
          <a:off x="1052462" y="706706"/>
          <a:ext cx="1403283" cy="706706"/>
        </a:xfrm>
        <a:prstGeom prst="trapezoid">
          <a:avLst>
            <a:gd name="adj" fmla="val 4964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Norma ISO 37001</a:t>
          </a:r>
        </a:p>
      </dsp:txBody>
      <dsp:txXfrm>
        <a:off x="1298037" y="706706"/>
        <a:ext cx="912134" cy="706706"/>
      </dsp:txXfrm>
    </dsp:sp>
    <dsp:sp modelId="{896E346D-7C10-482B-84CE-EF1CEE8EFD65}">
      <dsp:nvSpPr>
        <dsp:cNvPr id="0" name=""/>
        <dsp:cNvSpPr/>
      </dsp:nvSpPr>
      <dsp:spPr>
        <a:xfrm rot="10800000">
          <a:off x="2455746" y="1413412"/>
          <a:ext cx="2703384"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Cumplimiento a los compromisos</a:t>
          </a:r>
        </a:p>
      </dsp:txBody>
      <dsp:txXfrm rot="10800000">
        <a:off x="2806567" y="1413412"/>
        <a:ext cx="2352563" cy="706706"/>
      </dsp:txXfrm>
    </dsp:sp>
    <dsp:sp modelId="{3114B3F5-6723-4322-9274-C4BAF956D11C}">
      <dsp:nvSpPr>
        <dsp:cNvPr id="0" name=""/>
        <dsp:cNvSpPr/>
      </dsp:nvSpPr>
      <dsp:spPr>
        <a:xfrm>
          <a:off x="701641" y="1413412"/>
          <a:ext cx="2104925" cy="706706"/>
        </a:xfrm>
        <a:prstGeom prst="trapezoid">
          <a:avLst>
            <a:gd name="adj" fmla="val 4964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Sistema de Gestion</a:t>
          </a:r>
        </a:p>
      </dsp:txBody>
      <dsp:txXfrm>
        <a:off x="1070003" y="1413412"/>
        <a:ext cx="1368201" cy="706706"/>
      </dsp:txXfrm>
    </dsp:sp>
    <dsp:sp modelId="{01C9889F-4646-4F28-8A19-2BE2C1136610}">
      <dsp:nvSpPr>
        <dsp:cNvPr id="0" name=""/>
        <dsp:cNvSpPr/>
      </dsp:nvSpPr>
      <dsp:spPr>
        <a:xfrm rot="10800000">
          <a:off x="2806567" y="2120118"/>
          <a:ext cx="2352563"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Compromisos</a:t>
          </a:r>
        </a:p>
      </dsp:txBody>
      <dsp:txXfrm rot="10800000">
        <a:off x="3157388" y="2120118"/>
        <a:ext cx="2001742" cy="706706"/>
      </dsp:txXfrm>
    </dsp:sp>
    <dsp:sp modelId="{468F0EE6-809C-4612-A923-05D17CF5A66A}">
      <dsp:nvSpPr>
        <dsp:cNvPr id="0" name=""/>
        <dsp:cNvSpPr/>
      </dsp:nvSpPr>
      <dsp:spPr>
        <a:xfrm>
          <a:off x="350820" y="2120118"/>
          <a:ext cx="2806567" cy="706706"/>
        </a:xfrm>
        <a:prstGeom prst="trapezoid">
          <a:avLst>
            <a:gd name="adj" fmla="val 4964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Política</a:t>
          </a:r>
        </a:p>
      </dsp:txBody>
      <dsp:txXfrm>
        <a:off x="841970" y="2120118"/>
        <a:ext cx="1824268" cy="706706"/>
      </dsp:txXfrm>
    </dsp:sp>
    <dsp:sp modelId="{C181D5CA-B955-42F9-B0D6-FA59972125E3}">
      <dsp:nvSpPr>
        <dsp:cNvPr id="0" name=""/>
        <dsp:cNvSpPr/>
      </dsp:nvSpPr>
      <dsp:spPr>
        <a:xfrm rot="10800000">
          <a:off x="3157388" y="2826824"/>
          <a:ext cx="2001742"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Visión, Misión Valores.</a:t>
          </a:r>
        </a:p>
      </dsp:txBody>
      <dsp:txXfrm rot="10800000">
        <a:off x="3508209" y="2826824"/>
        <a:ext cx="1650921" cy="706706"/>
      </dsp:txXfrm>
    </dsp:sp>
    <dsp:sp modelId="{92F6D652-C19C-43B6-A200-C2766715D644}">
      <dsp:nvSpPr>
        <dsp:cNvPr id="0" name=""/>
        <dsp:cNvSpPr/>
      </dsp:nvSpPr>
      <dsp:spPr>
        <a:xfrm>
          <a:off x="0" y="2826824"/>
          <a:ext cx="3508209" cy="706706"/>
        </a:xfrm>
        <a:prstGeom prst="trapezoid">
          <a:avLst>
            <a:gd name="adj" fmla="val 4964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Definiciones institucionales</a:t>
          </a:r>
        </a:p>
      </dsp:txBody>
      <dsp:txXfrm>
        <a:off x="613936" y="2826824"/>
        <a:ext cx="2280335" cy="7067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3003B-4C17-4F1C-8B1D-9AF165BE28C3}" type="datetimeFigureOut">
              <a:rPr lang="es-CL" smtClean="0"/>
              <a:t>10/10/2024</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302E6-0BAA-4F63-8CE8-78EB01A4073F}" type="slidenum">
              <a:rPr lang="es-CL" smtClean="0"/>
              <a:t>‹Nº›</a:t>
            </a:fld>
            <a:endParaRPr lang="es-CL"/>
          </a:p>
        </p:txBody>
      </p:sp>
    </p:spTree>
    <p:extLst>
      <p:ext uri="{BB962C8B-B14F-4D97-AF65-F5344CB8AC3E}">
        <p14:creationId xmlns:p14="http://schemas.microsoft.com/office/powerpoint/2010/main" val="315587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11 de </a:t>
            </a:r>
            <a:r>
              <a:rPr lang="es-CL" dirty="0" err="1"/>
              <a:t>Septoembre</a:t>
            </a:r>
            <a:endParaRPr lang="es-CL" dirty="0"/>
          </a:p>
          <a:p>
            <a:r>
              <a:rPr lang="es-CL" dirty="0"/>
              <a:t>Testigo ataque </a:t>
            </a:r>
            <a:r>
              <a:rPr lang="es-CL" dirty="0" err="1"/>
              <a:t>terro</a:t>
            </a:r>
            <a:endParaRPr lang="es-CL" dirty="0"/>
          </a:p>
          <a:p>
            <a:r>
              <a:rPr lang="es-CL" dirty="0" err="1"/>
              <a:t>Conmocion</a:t>
            </a:r>
            <a:r>
              <a:rPr lang="es-CL" dirty="0"/>
              <a:t> mundo</a:t>
            </a:r>
          </a:p>
          <a:p>
            <a:r>
              <a:rPr lang="es-CL" dirty="0"/>
              <a:t>Senado de EEUU implementar </a:t>
            </a:r>
            <a:r>
              <a:rPr lang="es-CL" dirty="0" err="1"/>
              <a:t>diver</a:t>
            </a:r>
            <a:r>
              <a:rPr lang="es-CL" dirty="0"/>
              <a:t> fortalecer  </a:t>
            </a:r>
            <a:r>
              <a:rPr lang="es-CL" dirty="0" err="1"/>
              <a:t>seg</a:t>
            </a:r>
            <a:r>
              <a:rPr lang="es-CL" dirty="0"/>
              <a:t>  combatir el terror</a:t>
            </a:r>
          </a:p>
          <a:p>
            <a:r>
              <a:rPr lang="es-CL" dirty="0" err="1"/>
              <a:t>Aumetar</a:t>
            </a:r>
            <a:r>
              <a:rPr lang="es-CL" dirty="0"/>
              <a:t> control y </a:t>
            </a:r>
            <a:r>
              <a:rPr lang="es-CL" dirty="0" err="1"/>
              <a:t>trnasp</a:t>
            </a:r>
            <a:r>
              <a:rPr lang="es-CL" dirty="0"/>
              <a:t> en </a:t>
            </a:r>
            <a:r>
              <a:rPr lang="es-CL" dirty="0" err="1"/>
              <a:t>transac</a:t>
            </a:r>
            <a:r>
              <a:rPr lang="es-CL" dirty="0"/>
              <a:t> finan inter</a:t>
            </a:r>
          </a:p>
          <a:p>
            <a:r>
              <a:rPr lang="es-CL" dirty="0" err="1"/>
              <a:t>Ratrear</a:t>
            </a:r>
            <a:r>
              <a:rPr lang="es-CL" dirty="0"/>
              <a:t> y prevenir el financiamiento del terrorismo</a:t>
            </a:r>
          </a:p>
          <a:p>
            <a:r>
              <a:rPr lang="es-CL" dirty="0"/>
              <a:t>En esta investigación se revelo que varios dictadores incluido exdictador chileno mantenían cuentas para lavar dinero</a:t>
            </a:r>
          </a:p>
          <a:p>
            <a:r>
              <a:rPr lang="es-CL" dirty="0"/>
              <a:t>Ley de responsabilidad penal de la personalidad </a:t>
            </a:r>
            <a:r>
              <a:rPr lang="es-CL" dirty="0" err="1"/>
              <a:t>juridica</a:t>
            </a:r>
            <a:endParaRPr lang="es-CL" dirty="0"/>
          </a:p>
          <a:p>
            <a:endParaRPr lang="es-CL" dirty="0"/>
          </a:p>
          <a:p>
            <a:endParaRPr lang="es-CL" dirty="0"/>
          </a:p>
        </p:txBody>
      </p:sp>
      <p:sp>
        <p:nvSpPr>
          <p:cNvPr id="4" name="Marcador de número de diapositiva 3"/>
          <p:cNvSpPr>
            <a:spLocks noGrp="1"/>
          </p:cNvSpPr>
          <p:nvPr>
            <p:ph type="sldNum" sz="quarter" idx="5"/>
          </p:nvPr>
        </p:nvSpPr>
        <p:spPr/>
        <p:txBody>
          <a:bodyPr/>
          <a:lstStyle/>
          <a:p>
            <a:fld id="{AE2302E6-0BAA-4F63-8CE8-78EB01A4073F}" type="slidenum">
              <a:rPr lang="es-CL" smtClean="0"/>
              <a:t>2</a:t>
            </a:fld>
            <a:endParaRPr lang="es-CL"/>
          </a:p>
        </p:txBody>
      </p:sp>
    </p:spTree>
    <p:extLst>
      <p:ext uri="{BB962C8B-B14F-4D97-AF65-F5344CB8AC3E}">
        <p14:creationId xmlns:p14="http://schemas.microsoft.com/office/powerpoint/2010/main" val="298561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https://www.significados.com/moral/</a:t>
            </a:r>
          </a:p>
          <a:p>
            <a:r>
              <a:rPr lang="es-CL" dirty="0"/>
              <a:t>https://www.significados.com/etica-y-moral/</a:t>
            </a:r>
          </a:p>
        </p:txBody>
      </p:sp>
      <p:sp>
        <p:nvSpPr>
          <p:cNvPr id="4" name="Marcador de número de diapositiva 3"/>
          <p:cNvSpPr>
            <a:spLocks noGrp="1"/>
          </p:cNvSpPr>
          <p:nvPr>
            <p:ph type="sldNum" sz="quarter" idx="5"/>
          </p:nvPr>
        </p:nvSpPr>
        <p:spPr/>
        <p:txBody>
          <a:bodyPr/>
          <a:lstStyle/>
          <a:p>
            <a:fld id="{AE2302E6-0BAA-4F63-8CE8-78EB01A4073F}" type="slidenum">
              <a:rPr lang="es-CL" smtClean="0"/>
              <a:t>3</a:t>
            </a:fld>
            <a:endParaRPr lang="es-CL"/>
          </a:p>
        </p:txBody>
      </p:sp>
    </p:spTree>
    <p:extLst>
      <p:ext uri="{BB962C8B-B14F-4D97-AF65-F5344CB8AC3E}">
        <p14:creationId xmlns:p14="http://schemas.microsoft.com/office/powerpoint/2010/main" val="375864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1" dirty="0">
                <a:solidFill>
                  <a:schemeClr val="accent2">
                    <a:lumMod val="75000"/>
                  </a:schemeClr>
                </a:solidFill>
              </a:rPr>
              <a:t>Fuente: Guía de Formación Cívica BCN (https://www.bcn.cl/formacioncivica/detalle_guia?h=10221.3/45669)</a:t>
            </a:r>
          </a:p>
        </p:txBody>
      </p:sp>
      <p:sp>
        <p:nvSpPr>
          <p:cNvPr id="4" name="Marcador de número de diapositiva 3"/>
          <p:cNvSpPr>
            <a:spLocks noGrp="1"/>
          </p:cNvSpPr>
          <p:nvPr>
            <p:ph type="sldNum" sz="quarter" idx="5"/>
          </p:nvPr>
        </p:nvSpPr>
        <p:spPr/>
        <p:txBody>
          <a:bodyPr/>
          <a:lstStyle/>
          <a:p>
            <a:fld id="{AE2302E6-0BAA-4F63-8CE8-78EB01A4073F}" type="slidenum">
              <a:rPr lang="es-CL" smtClean="0"/>
              <a:t>4</a:t>
            </a:fld>
            <a:endParaRPr lang="es-CL"/>
          </a:p>
        </p:txBody>
      </p:sp>
    </p:spTree>
    <p:extLst>
      <p:ext uri="{BB962C8B-B14F-4D97-AF65-F5344CB8AC3E}">
        <p14:creationId xmlns:p14="http://schemas.microsoft.com/office/powerpoint/2010/main" val="2368733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8AEA0DF-BBCE-41B9-BDE4-0C8795092763}" type="datetimeFigureOut">
              <a:rPr lang="es-CL" smtClean="0"/>
              <a:t>10/10/2024</a:t>
            </a:fld>
            <a:endParaRPr lang="es-CL"/>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s-CL"/>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404638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AEA0DF-BBCE-41B9-BDE4-0C8795092763}" type="datetimeFigureOut">
              <a:rPr lang="es-CL" smtClean="0"/>
              <a:t>10/10/2024</a:t>
            </a:fld>
            <a:endParaRPr lang="es-CL"/>
          </a:p>
        </p:txBody>
      </p:sp>
      <p:sp>
        <p:nvSpPr>
          <p:cNvPr id="6" name="Footer Placeholder 5"/>
          <p:cNvSpPr>
            <a:spLocks noGrp="1"/>
          </p:cNvSpPr>
          <p:nvPr>
            <p:ph type="ftr" sz="quarter" idx="11"/>
          </p:nvPr>
        </p:nvSpPr>
        <p:spPr/>
        <p:txBody>
          <a:bodyPr/>
          <a:lstStyle/>
          <a:p>
            <a:endParaRPr lang="es-CL"/>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408654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s-ES"/>
              <a:t>Haga clic para modificar el estilo de título del patrón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AEA0DF-BBCE-41B9-BDE4-0C8795092763}"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3466728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s-ES"/>
              <a:t>Haga clic para modificar el estilo de título del patrón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AEA0DF-BBCE-41B9-BDE4-0C8795092763}"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2049455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AEA0DF-BBCE-41B9-BDE4-0C8795092763}"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278335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8AEA0DF-BBCE-41B9-BDE4-0C8795092763}" type="datetimeFigureOut">
              <a:rPr lang="es-CL" smtClean="0"/>
              <a:t>10/10/2024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2180646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8AEA0DF-BBCE-41B9-BDE4-0C8795092763}" type="datetimeFigureOut">
              <a:rPr lang="es-CL" smtClean="0"/>
              <a:t>10/10/2024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518482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8AEA0DF-BBCE-41B9-BDE4-0C8795092763}" type="datetimeFigureOut">
              <a:rPr lang="es-CL" smtClean="0"/>
              <a:t>10/10/2024</a:t>
            </a:fld>
            <a:endParaRPr lang="es-CL"/>
          </a:p>
        </p:txBody>
      </p:sp>
      <p:sp>
        <p:nvSpPr>
          <p:cNvPr id="5" name="Footer Placeholder 4"/>
          <p:cNvSpPr>
            <a:spLocks noGrp="1"/>
          </p:cNvSpPr>
          <p:nvPr>
            <p:ph type="ftr" sz="quarter" idx="11"/>
          </p:nvPr>
        </p:nvSpPr>
        <p:spPr>
          <a:xfrm>
            <a:off x="516133" y="6387910"/>
            <a:ext cx="3859795" cy="228660"/>
          </a:xfrm>
        </p:spPr>
        <p:txBody>
          <a:bodyPr/>
          <a:lstStyle/>
          <a:p>
            <a:endParaRPr lang="es-CL"/>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02213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AEA0DF-BBCE-41B9-BDE4-0C8795092763}" type="datetimeFigureOut">
              <a:rPr lang="es-CL" smtClean="0"/>
              <a:t>10/10/2024</a:t>
            </a:fld>
            <a:endParaRPr lang="es-CL"/>
          </a:p>
        </p:txBody>
      </p:sp>
      <p:sp>
        <p:nvSpPr>
          <p:cNvPr id="5" name="Footer Placeholder 4"/>
          <p:cNvSpPr>
            <a:spLocks noGrp="1"/>
          </p:cNvSpPr>
          <p:nvPr>
            <p:ph type="ftr" sz="quarter" idx="11"/>
          </p:nvPr>
        </p:nvSpPr>
        <p:spPr>
          <a:xfrm>
            <a:off x="538546" y="6365498"/>
            <a:ext cx="3859795" cy="228660"/>
          </a:xfrm>
        </p:spPr>
        <p:txBody>
          <a:bodyPr/>
          <a:lstStyle/>
          <a:p>
            <a:endParaRPr lang="es-CL"/>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427126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AEA0DF-BBCE-41B9-BDE4-0C8795092763}"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70292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AEA0DF-BBCE-41B9-BDE4-0C8795092763}"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414679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AEA0DF-BBCE-41B9-BDE4-0C8795092763}" type="datetimeFigureOut">
              <a:rPr lang="es-CL" smtClean="0"/>
              <a:t>10/10/2024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06155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AEA0DF-BBCE-41B9-BDE4-0C8795092763}" type="datetimeFigureOut">
              <a:rPr lang="es-CL" smtClean="0"/>
              <a:t>10/10/2024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3352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AEA0DF-BBCE-41B9-BDE4-0C8795092763}" type="datetimeFigureOut">
              <a:rPr lang="es-CL" smtClean="0"/>
              <a:t>10/10/2024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06334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8AEA0DF-BBCE-41B9-BDE4-0C8795092763}" type="datetimeFigureOut">
              <a:rPr lang="es-CL" smtClean="0"/>
              <a:t>10/10/2024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51566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AEA0DF-BBCE-41B9-BDE4-0C8795092763}" type="datetimeFigureOut">
              <a:rPr lang="es-CL" smtClean="0"/>
              <a:t>10/10/2024</a:t>
            </a:fld>
            <a:endParaRPr lang="es-CL"/>
          </a:p>
        </p:txBody>
      </p:sp>
      <p:sp>
        <p:nvSpPr>
          <p:cNvPr id="6" name="Footer Placeholder 5"/>
          <p:cNvSpPr>
            <a:spLocks noGrp="1"/>
          </p:cNvSpPr>
          <p:nvPr>
            <p:ph type="ftr" sz="quarter" idx="11"/>
          </p:nvPr>
        </p:nvSpPr>
        <p:spPr/>
        <p:txBody>
          <a:bodyPr/>
          <a:lstStyle/>
          <a:p>
            <a:endParaRPr lang="es-CL"/>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91680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AEA0DF-BBCE-41B9-BDE4-0C8795092763}" type="datetimeFigureOut">
              <a:rPr lang="es-CL" smtClean="0"/>
              <a:t>10/10/2024</a:t>
            </a:fld>
            <a:endParaRPr lang="es-CL"/>
          </a:p>
        </p:txBody>
      </p:sp>
      <p:sp>
        <p:nvSpPr>
          <p:cNvPr id="6" name="Footer Placeholder 5"/>
          <p:cNvSpPr>
            <a:spLocks noGrp="1"/>
          </p:cNvSpPr>
          <p:nvPr>
            <p:ph type="ftr" sz="quarter" idx="11"/>
          </p:nvPr>
        </p:nvSpPr>
        <p:spPr/>
        <p:txBody>
          <a:bodyPr/>
          <a:lstStyle/>
          <a:p>
            <a:endParaRPr lang="es-CL"/>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9241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8AEA0DF-BBCE-41B9-BDE4-0C8795092763}" type="datetimeFigureOut">
              <a:rPr lang="es-CL" smtClean="0"/>
              <a:t>10/10/2024</a:t>
            </a:fld>
            <a:endParaRPr lang="es-CL"/>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s-CL"/>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0431B3C-3B6B-45E8-B9C1-F9AB6ACF9613}" type="slidenum">
              <a:rPr lang="es-CL" smtClean="0"/>
              <a:t>‹Nº›</a:t>
            </a:fld>
            <a:endParaRPr lang="es-CL"/>
          </a:p>
        </p:txBody>
      </p:sp>
    </p:spTree>
    <p:extLst>
      <p:ext uri="{BB962C8B-B14F-4D97-AF65-F5344CB8AC3E}">
        <p14:creationId xmlns:p14="http://schemas.microsoft.com/office/powerpoint/2010/main" val="2908826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orms.gle/WNFrXEwJCHbwAhre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es/capitolio-washington-dc-22546/" TargetMode="External"/><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34CA5-31CE-6C0D-7ADD-9F965AB09B59}"/>
              </a:ext>
            </a:extLst>
          </p:cNvPr>
          <p:cNvSpPr>
            <a:spLocks noGrp="1"/>
          </p:cNvSpPr>
          <p:nvPr>
            <p:ph type="ctrTitle"/>
          </p:nvPr>
        </p:nvSpPr>
        <p:spPr/>
        <p:txBody>
          <a:bodyPr/>
          <a:lstStyle/>
          <a:p>
            <a:r>
              <a:rPr lang="es-CL" dirty="0" err="1"/>
              <a:t>Etica</a:t>
            </a:r>
            <a:r>
              <a:rPr lang="es-CL" dirty="0"/>
              <a:t> Organizacional</a:t>
            </a:r>
          </a:p>
        </p:txBody>
      </p:sp>
      <p:sp>
        <p:nvSpPr>
          <p:cNvPr id="3" name="Subtítulo 2">
            <a:extLst>
              <a:ext uri="{FF2B5EF4-FFF2-40B4-BE49-F238E27FC236}">
                <a16:creationId xmlns:a16="http://schemas.microsoft.com/office/drawing/2014/main" id="{4CB62B40-A880-E05F-39B6-4482C28A6B69}"/>
              </a:ext>
            </a:extLst>
          </p:cNvPr>
          <p:cNvSpPr>
            <a:spLocks noGrp="1"/>
          </p:cNvSpPr>
          <p:nvPr>
            <p:ph type="subTitle" idx="1"/>
          </p:nvPr>
        </p:nvSpPr>
        <p:spPr/>
        <p:txBody>
          <a:bodyPr/>
          <a:lstStyle/>
          <a:p>
            <a:endParaRPr lang="es-CL" dirty="0"/>
          </a:p>
        </p:txBody>
      </p:sp>
    </p:spTree>
    <p:extLst>
      <p:ext uri="{BB962C8B-B14F-4D97-AF65-F5344CB8AC3E}">
        <p14:creationId xmlns:p14="http://schemas.microsoft.com/office/powerpoint/2010/main" val="31026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A2C21-2408-1E10-224F-9B2A8714A0FB}"/>
              </a:ext>
            </a:extLst>
          </p:cNvPr>
          <p:cNvSpPr>
            <a:spLocks noGrp="1"/>
          </p:cNvSpPr>
          <p:nvPr>
            <p:ph type="title"/>
          </p:nvPr>
        </p:nvSpPr>
        <p:spPr/>
        <p:txBody>
          <a:bodyPr/>
          <a:lstStyle/>
          <a:p>
            <a:r>
              <a:rPr lang="es-CL" dirty="0"/>
              <a:t>Evaluación</a:t>
            </a:r>
          </a:p>
        </p:txBody>
      </p:sp>
      <p:pic>
        <p:nvPicPr>
          <p:cNvPr id="5" name="Marcador de contenido 4">
            <a:hlinkClick r:id="rId2"/>
            <a:extLst>
              <a:ext uri="{FF2B5EF4-FFF2-40B4-BE49-F238E27FC236}">
                <a16:creationId xmlns:a16="http://schemas.microsoft.com/office/drawing/2014/main" id="{0DC252F1-AFD6-A81C-264C-F9703E545F2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737" t="9944" r="10681" b="9920"/>
          <a:stretch/>
        </p:blipFill>
        <p:spPr>
          <a:xfrm>
            <a:off x="2608729" y="2174846"/>
            <a:ext cx="4383741" cy="4414213"/>
          </a:xfrm>
        </p:spPr>
      </p:pic>
    </p:spTree>
    <p:extLst>
      <p:ext uri="{BB962C8B-B14F-4D97-AF65-F5344CB8AC3E}">
        <p14:creationId xmlns:p14="http://schemas.microsoft.com/office/powerpoint/2010/main" val="385898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E295C-5C64-9E49-F835-88C6A5B979D7}"/>
              </a:ext>
            </a:extLst>
          </p:cNvPr>
          <p:cNvSpPr>
            <a:spLocks noGrp="1"/>
          </p:cNvSpPr>
          <p:nvPr>
            <p:ph type="title"/>
          </p:nvPr>
        </p:nvSpPr>
        <p:spPr/>
        <p:txBody>
          <a:bodyPr/>
          <a:lstStyle/>
          <a:p>
            <a:r>
              <a:rPr lang="es-CL" dirty="0"/>
              <a:t>INTRODUCCIÓN</a:t>
            </a:r>
          </a:p>
        </p:txBody>
      </p:sp>
      <p:pic>
        <p:nvPicPr>
          <p:cNvPr id="5" name="Marcador de contenido 4">
            <a:extLst>
              <a:ext uri="{FF2B5EF4-FFF2-40B4-BE49-F238E27FC236}">
                <a16:creationId xmlns:a16="http://schemas.microsoft.com/office/drawing/2014/main" id="{91D1A0C3-2951-47C9-B02B-9768F86FC41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587" r="16841"/>
          <a:stretch/>
        </p:blipFill>
        <p:spPr>
          <a:xfrm>
            <a:off x="0" y="4167554"/>
            <a:ext cx="2782776" cy="26904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319A35F9-C906-8A6F-0489-ABBF3B4405EC}"/>
              </a:ext>
            </a:extLst>
          </p:cNvPr>
          <p:cNvPicPr>
            <a:picLocks noChangeAspect="1"/>
          </p:cNvPicPr>
          <p:nvPr/>
        </p:nvPicPr>
        <p:blipFill rotWithShape="1">
          <a:blip r:embed="rId4">
            <a:extLst>
              <a:ext uri="{28A0092B-C50C-407E-A947-70E740481C1C}">
                <a14:useLocalDpi xmlns:a14="http://schemas.microsoft.com/office/drawing/2010/main" val="0"/>
              </a:ext>
            </a:extLst>
          </a:blip>
          <a:srcRect l="20310" r="26634"/>
          <a:stretch/>
        </p:blipFill>
        <p:spPr>
          <a:xfrm>
            <a:off x="59052" y="3205102"/>
            <a:ext cx="806918" cy="8543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19EC0A7D-473D-C788-F863-8DF1B999D6B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966" b="98011" l="10000" r="94219">
                        <a14:foregroundMark x1="32260" y1="80704" x2="17188" y2="98011"/>
                        <a14:foregroundMark x1="40938" y1="70739" x2="40276" y2="71499"/>
                        <a14:foregroundMark x1="17188" y1="98011" x2="94219" y2="98295"/>
                        <a14:foregroundMark x1="94219" y1="98295" x2="83906" y2="82670"/>
                        <a14:foregroundMark x1="83906" y1="82670" x2="79075" y2="79798"/>
                        <a14:foregroundMark x1="70280" y1="69736" x2="70035" y2="69375"/>
                        <a14:foregroundMark x1="65633" y1="66222" x2="53906" y2="84943"/>
                        <a14:foregroundMark x1="53906" y1="84943" x2="44375" y2="76989"/>
                        <a14:foregroundMark x1="44375" y1="76989" x2="41406" y2="71875"/>
                        <a14:foregroundMark x1="40088" y1="76189" x2="36250" y2="87500"/>
                        <a14:foregroundMark x1="36250" y1="87500" x2="41250" y2="78125"/>
                        <a14:foregroundMark x1="35000" y1="90625" x2="35469" y2="91477"/>
                        <a14:foregroundMark x1="37969" y1="90909" x2="38594" y2="88068"/>
                        <a14:foregroundMark x1="64844" y1="81818" x2="67344" y2="79830"/>
                        <a14:foregroundMark x1="72188" y1="89205" x2="71875" y2="90909"/>
                        <a14:foregroundMark x1="69688" y1="91193" x2="69375" y2="88920"/>
                        <a14:foregroundMark x1="39844" y1="11648" x2="39219" y2="21307"/>
                        <a14:foregroundMark x1="38125" y1="17614" x2="37813" y2="21875"/>
                        <a14:foregroundMark x1="37969" y1="18466" x2="38594" y2="3125"/>
                        <a14:foregroundMark x1="38594" y1="3125" x2="57813" y2="568"/>
                        <a14:foregroundMark x1="57813" y1="568" x2="66250" y2="5966"/>
                        <a14:foregroundMark x1="66250" y1="5966" x2="72813" y2="21875"/>
                        <a14:foregroundMark x1="72813" y1="21875" x2="74518" y2="34795"/>
                        <a14:foregroundMark x1="73875" y1="35935" x2="65156" y2="34375"/>
                        <a14:foregroundMark x1="65156" y1="34375" x2="57656" y2="28125"/>
                        <a14:foregroundMark x1="57656" y1="28125" x2="43125" y2="25284"/>
                        <a14:foregroundMark x1="43125" y1="25284" x2="36875" y2="18466"/>
                        <a14:foregroundMark x1="48906" y1="9659" x2="56875" y2="15625"/>
                        <a14:foregroundMark x1="56875" y1="15625" x2="56719" y2="15057"/>
                        <a14:foregroundMark x1="57188" y1="7670" x2="61719" y2="20170"/>
                        <a14:foregroundMark x1="61719" y1="20170" x2="61719" y2="18750"/>
                        <a14:backgroundMark x1="27031" y1="32955" x2="26406" y2="42330"/>
                        <a14:backgroundMark x1="37031" y1="30398" x2="36250" y2="32102"/>
                        <a14:backgroundMark x1="36563" y1="27273" x2="36719" y2="26420"/>
                        <a14:backgroundMark x1="35938" y1="34375" x2="38281" y2="42330"/>
                        <a14:backgroundMark x1="39063" y1="53409" x2="37656" y2="49432"/>
                        <a14:backgroundMark x1="39531" y1="46023" x2="39531" y2="55682"/>
                        <a14:backgroundMark x1="39063" y1="44034" x2="39063" y2="44034"/>
                        <a14:backgroundMark x1="37031" y1="45170" x2="36875" y2="59943"/>
                        <a14:backgroundMark x1="36875" y1="59943" x2="35313" y2="59943"/>
                        <a14:backgroundMark x1="33438" y1="39489" x2="30781" y2="60511"/>
                        <a14:backgroundMark x1="29063" y1="48580" x2="26563" y2="72727"/>
                        <a14:backgroundMark x1="26563" y1="72727" x2="24688" y2="78409"/>
                        <a14:backgroundMark x1="22813" y1="83239" x2="24063" y2="80966"/>
                        <a14:backgroundMark x1="35625" y1="76705" x2="34375" y2="77273"/>
                        <a14:backgroundMark x1="39844" y1="70739" x2="33281" y2="78977"/>
                        <a14:backgroundMark x1="33281" y1="78977" x2="31875" y2="79830"/>
                        <a14:backgroundMark x1="71875" y1="57955" x2="70938" y2="61932"/>
                        <a14:backgroundMark x1="67344" y1="55114" x2="71094" y2="68466"/>
                        <a14:backgroundMark x1="71094" y1="68466" x2="79844" y2="74432"/>
                        <a14:backgroundMark x1="79844" y1="74432" x2="89844" y2="54830"/>
                        <a14:backgroundMark x1="89844" y1="54830" x2="89219" y2="40341"/>
                        <a14:backgroundMark x1="89219" y1="40341" x2="80938" y2="30114"/>
                        <a14:backgroundMark x1="80938" y1="30114" x2="68594" y2="51989"/>
                        <a14:backgroundMark x1="68594" y1="51989" x2="68125" y2="54545"/>
                        <a14:backgroundMark x1="66875" y1="62216" x2="65938" y2="62500"/>
                        <a14:backgroundMark x1="66719" y1="63920" x2="67813" y2="64773"/>
                        <a14:backgroundMark x1="70625" y1="68750" x2="72188" y2="68750"/>
                        <a14:backgroundMark x1="74219" y1="74148" x2="79375" y2="75568"/>
                        <a14:backgroundMark x1="78750" y1="76420" x2="80781" y2="75284"/>
                      </a14:backgroundRemoval>
                    </a14:imgEffect>
                  </a14:imgLayer>
                </a14:imgProps>
              </a:ext>
              <a:ext uri="{28A0092B-C50C-407E-A947-70E740481C1C}">
                <a14:useLocalDpi xmlns:a14="http://schemas.microsoft.com/office/drawing/2010/main" val="0"/>
              </a:ext>
            </a:extLst>
          </a:blip>
          <a:srcRect l="20028" r="26585"/>
          <a:stretch/>
        </p:blipFill>
        <p:spPr>
          <a:xfrm>
            <a:off x="2368162" y="3313235"/>
            <a:ext cx="829228" cy="8543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a:extLst>
              <a:ext uri="{FF2B5EF4-FFF2-40B4-BE49-F238E27FC236}">
                <a16:creationId xmlns:a16="http://schemas.microsoft.com/office/drawing/2014/main" id="{3A6E767E-B679-4CDC-38DC-78AE079DE22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3028" t="12522" r="28476" b="28333"/>
          <a:stretch/>
        </p:blipFill>
        <p:spPr>
          <a:xfrm>
            <a:off x="1170542" y="3012224"/>
            <a:ext cx="893048" cy="8543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a:extLst>
              <a:ext uri="{FF2B5EF4-FFF2-40B4-BE49-F238E27FC236}">
                <a16:creationId xmlns:a16="http://schemas.microsoft.com/office/drawing/2014/main" id="{14AAE2C1-83BF-F7CE-51F2-EC54BC09081B}"/>
              </a:ext>
            </a:extLst>
          </p:cNvPr>
          <p:cNvPicPr>
            <a:picLocks noChangeAspect="1"/>
          </p:cNvPicPr>
          <p:nvPr/>
        </p:nvPicPr>
        <p:blipFill rotWithShape="1">
          <a:blip r:embed="rId9">
            <a:extLst>
              <a:ext uri="{28A0092B-C50C-407E-A947-70E740481C1C}">
                <a14:useLocalDpi xmlns:a14="http://schemas.microsoft.com/office/drawing/2010/main" val="0"/>
              </a:ext>
            </a:extLst>
          </a:blip>
          <a:srcRect r="18875"/>
          <a:stretch/>
        </p:blipFill>
        <p:spPr>
          <a:xfrm>
            <a:off x="3121994" y="4218839"/>
            <a:ext cx="915812" cy="85432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a:extLst>
              <a:ext uri="{FF2B5EF4-FFF2-40B4-BE49-F238E27FC236}">
                <a16:creationId xmlns:a16="http://schemas.microsoft.com/office/drawing/2014/main" id="{898AD01D-F963-A888-6301-A088702518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34811" y="5374170"/>
            <a:ext cx="1390182" cy="939312"/>
          </a:xfrm>
          <a:prstGeom prst="rect">
            <a:avLst/>
          </a:prstGeom>
        </p:spPr>
      </p:pic>
      <p:sp>
        <p:nvSpPr>
          <p:cNvPr id="18" name="Marcador de contenido 2">
            <a:extLst>
              <a:ext uri="{FF2B5EF4-FFF2-40B4-BE49-F238E27FC236}">
                <a16:creationId xmlns:a16="http://schemas.microsoft.com/office/drawing/2014/main" id="{A339F417-404B-AC8C-DFAA-13DB3FBB05C5}"/>
              </a:ext>
            </a:extLst>
          </p:cNvPr>
          <p:cNvSpPr txBox="1">
            <a:spLocks/>
          </p:cNvSpPr>
          <p:nvPr/>
        </p:nvSpPr>
        <p:spPr>
          <a:xfrm>
            <a:off x="4251230" y="2495109"/>
            <a:ext cx="4573282" cy="38183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CL" dirty="0"/>
              <a:t>ETICA</a:t>
            </a:r>
          </a:p>
          <a:p>
            <a:pPr lvl="1"/>
            <a:r>
              <a:rPr lang="es-CL" dirty="0"/>
              <a:t>Probidad</a:t>
            </a:r>
          </a:p>
          <a:p>
            <a:pPr lvl="1"/>
            <a:r>
              <a:rPr lang="es-CL" dirty="0"/>
              <a:t>Transparencia</a:t>
            </a:r>
          </a:p>
          <a:p>
            <a:pPr lvl="1"/>
            <a:r>
              <a:rPr lang="es-CL" dirty="0"/>
              <a:t>Creación de valor publico</a:t>
            </a:r>
          </a:p>
          <a:p>
            <a:pPr lvl="1"/>
            <a:r>
              <a:rPr lang="es-CL" dirty="0"/>
              <a:t>Calidad</a:t>
            </a:r>
          </a:p>
          <a:p>
            <a:pPr lvl="1"/>
            <a:r>
              <a:rPr lang="es-CL" dirty="0"/>
              <a:t>Compromiso de Servicio Publico</a:t>
            </a:r>
          </a:p>
          <a:p>
            <a:endParaRPr lang="es-CL" dirty="0"/>
          </a:p>
        </p:txBody>
      </p:sp>
    </p:spTree>
    <p:extLst>
      <p:ext uri="{BB962C8B-B14F-4D97-AF65-F5344CB8AC3E}">
        <p14:creationId xmlns:p14="http://schemas.microsoft.com/office/powerpoint/2010/main" val="37146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400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600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800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1000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8">
                                            <p:txEl>
                                              <p:pRg st="1" end="1"/>
                                            </p:txEl>
                                          </p:spTgt>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8">
                                            <p:txEl>
                                              <p:pRg st="2" end="2"/>
                                            </p:txEl>
                                          </p:spTgt>
                                        </p:tgtEl>
                                        <p:attrNameLst>
                                          <p:attrName>style.visibility</p:attrName>
                                        </p:attrNameLst>
                                      </p:cBhvr>
                                      <p:to>
                                        <p:strVal val="visible"/>
                                      </p:to>
                                    </p:set>
                                  </p:childTnLst>
                                </p:cTn>
                              </p:par>
                              <p:par>
                                <p:cTn id="26" presetID="1" presetClass="entr" presetSubtype="0" fill="hold" grpId="0" nodeType="withEffect">
                                  <p:stCondLst>
                                    <p:cond delay="4000"/>
                                  </p:stCondLst>
                                  <p:childTnLst>
                                    <p:set>
                                      <p:cBhvr>
                                        <p:cTn id="27" dur="1" fill="hold">
                                          <p:stCondLst>
                                            <p:cond delay="0"/>
                                          </p:stCondLst>
                                        </p:cTn>
                                        <p:tgtEl>
                                          <p:spTgt spid="18">
                                            <p:txEl>
                                              <p:pRg st="3" end="3"/>
                                            </p:txEl>
                                          </p:spTgt>
                                        </p:tgtEl>
                                        <p:attrNameLst>
                                          <p:attrName>style.visibility</p:attrName>
                                        </p:attrNameLst>
                                      </p:cBhvr>
                                      <p:to>
                                        <p:strVal val="visible"/>
                                      </p:to>
                                    </p:set>
                                  </p:childTnLst>
                                </p:cTn>
                              </p:par>
                              <p:par>
                                <p:cTn id="28" presetID="1" presetClass="entr" presetSubtype="0" fill="hold" grpId="0" nodeType="withEffect">
                                  <p:stCondLst>
                                    <p:cond delay="4000"/>
                                  </p:stCondLst>
                                  <p:childTnLst>
                                    <p:set>
                                      <p:cBhvr>
                                        <p:cTn id="29" dur="1" fill="hold">
                                          <p:stCondLst>
                                            <p:cond delay="0"/>
                                          </p:stCondLst>
                                        </p:cTn>
                                        <p:tgtEl>
                                          <p:spTgt spid="18">
                                            <p:txEl>
                                              <p:pRg st="4" end="4"/>
                                            </p:txEl>
                                          </p:spTgt>
                                        </p:tgtEl>
                                        <p:attrNameLst>
                                          <p:attrName>style.visibility</p:attrName>
                                        </p:attrNameLst>
                                      </p:cBhvr>
                                      <p:to>
                                        <p:strVal val="visible"/>
                                      </p:to>
                                    </p:set>
                                  </p:childTnLst>
                                </p:cTn>
                              </p:par>
                              <p:par>
                                <p:cTn id="30" presetID="1" presetClass="entr" presetSubtype="0" fill="hold" grpId="0" nodeType="withEffect">
                                  <p:stCondLst>
                                    <p:cond delay="4000"/>
                                  </p:stCondLst>
                                  <p:childTnLst>
                                    <p:set>
                                      <p:cBhvr>
                                        <p:cTn id="31"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a:xfrm>
            <a:off x="865970" y="927098"/>
            <a:ext cx="6343672" cy="1052427"/>
          </a:xfrm>
        </p:spPr>
        <p:txBody>
          <a:bodyPr/>
          <a:lstStyle/>
          <a:p>
            <a:r>
              <a:rPr lang="es-CL" dirty="0"/>
              <a:t>Moral y Ética</a:t>
            </a:r>
          </a:p>
        </p:txBody>
      </p:sp>
      <p:sp>
        <p:nvSpPr>
          <p:cNvPr id="7" name="Marcador de contenido 6">
            <a:extLst>
              <a:ext uri="{FF2B5EF4-FFF2-40B4-BE49-F238E27FC236}">
                <a16:creationId xmlns:a16="http://schemas.microsoft.com/office/drawing/2014/main" id="{D3759F60-E9B4-17CF-A64A-6C5CA2C8DC26}"/>
              </a:ext>
            </a:extLst>
          </p:cNvPr>
          <p:cNvSpPr>
            <a:spLocks noGrp="1"/>
          </p:cNvSpPr>
          <p:nvPr>
            <p:ph idx="1"/>
          </p:nvPr>
        </p:nvSpPr>
        <p:spPr>
          <a:xfrm>
            <a:off x="1399370" y="2589683"/>
            <a:ext cx="6345260" cy="3530600"/>
          </a:xfrm>
        </p:spPr>
        <p:txBody>
          <a:bodyPr>
            <a:normAutofit/>
          </a:bodyPr>
          <a:lstStyle/>
          <a:p>
            <a:r>
              <a:rPr lang="es-CL" dirty="0"/>
              <a:t>La moral es el conjunto de principios, normas y valores que guían el comportamiento de los individuos dentro de una sociedad.</a:t>
            </a:r>
          </a:p>
          <a:p>
            <a:r>
              <a:rPr lang="es-CL" dirty="0"/>
              <a:t>Mientras que la ética es una disciplina filosófica que estudia los fundamentos de la moral y cómo deberían comportarse las personas</a:t>
            </a:r>
          </a:p>
          <a:p>
            <a:r>
              <a:rPr lang="es-CL" dirty="0"/>
              <a:t>En resumen, la moral es el conjunto de normas y valores que dictan el comportamiento aceptable en una comunidad, mientras que la ética es la reflexión crítica sobre esos principios y su justificación.</a:t>
            </a:r>
          </a:p>
        </p:txBody>
      </p:sp>
    </p:spTree>
    <p:extLst>
      <p:ext uri="{BB962C8B-B14F-4D97-AF65-F5344CB8AC3E}">
        <p14:creationId xmlns:p14="http://schemas.microsoft.com/office/powerpoint/2010/main" val="172355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p:txBody>
          <a:bodyPr/>
          <a:lstStyle/>
          <a:p>
            <a:r>
              <a:rPr lang="es-CL" dirty="0"/>
              <a:t>Normas</a:t>
            </a:r>
          </a:p>
        </p:txBody>
      </p:sp>
      <p:graphicFrame>
        <p:nvGraphicFramePr>
          <p:cNvPr id="3" name="Marcador de contenido 2">
            <a:extLst>
              <a:ext uri="{FF2B5EF4-FFF2-40B4-BE49-F238E27FC236}">
                <a16:creationId xmlns:a16="http://schemas.microsoft.com/office/drawing/2014/main" id="{29BE105A-A679-9E70-FF98-401C12727327}"/>
              </a:ext>
            </a:extLst>
          </p:cNvPr>
          <p:cNvGraphicFramePr>
            <a:graphicFrameLocks noGrp="1"/>
          </p:cNvGraphicFramePr>
          <p:nvPr>
            <p:ph idx="1"/>
            <p:extLst>
              <p:ext uri="{D42A27DB-BD31-4B8C-83A1-F6EECF244321}">
                <p14:modId xmlns:p14="http://schemas.microsoft.com/office/powerpoint/2010/main" val="4232224286"/>
              </p:ext>
            </p:extLst>
          </p:nvPr>
        </p:nvGraphicFramePr>
        <p:xfrm>
          <a:off x="0" y="2133601"/>
          <a:ext cx="9144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9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a:xfrm>
            <a:off x="865970" y="698498"/>
            <a:ext cx="6343672" cy="1102669"/>
          </a:xfrm>
        </p:spPr>
        <p:txBody>
          <a:bodyPr/>
          <a:lstStyle/>
          <a:p>
            <a:r>
              <a:rPr lang="es-CL" dirty="0"/>
              <a:t>Política de Integridad Institucional</a:t>
            </a:r>
          </a:p>
        </p:txBody>
      </p:sp>
      <p:graphicFrame>
        <p:nvGraphicFramePr>
          <p:cNvPr id="9" name="Marcador de contenido 8">
            <a:extLst>
              <a:ext uri="{FF2B5EF4-FFF2-40B4-BE49-F238E27FC236}">
                <a16:creationId xmlns:a16="http://schemas.microsoft.com/office/drawing/2014/main" id="{1C13A6C7-838E-E985-1562-5A3EE13F257B}"/>
              </a:ext>
            </a:extLst>
          </p:cNvPr>
          <p:cNvGraphicFramePr>
            <a:graphicFrameLocks noGrp="1"/>
          </p:cNvGraphicFramePr>
          <p:nvPr>
            <p:ph idx="1"/>
            <p:extLst>
              <p:ext uri="{D42A27DB-BD31-4B8C-83A1-F6EECF244321}">
                <p14:modId xmlns:p14="http://schemas.microsoft.com/office/powerpoint/2010/main" val="262467912"/>
              </p:ext>
            </p:extLst>
          </p:nvPr>
        </p:nvGraphicFramePr>
        <p:xfrm>
          <a:off x="5169876" y="2198077"/>
          <a:ext cx="3358661" cy="4443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7E61E577-D06F-F247-40CD-AACEF96BD5BE}"/>
              </a:ext>
            </a:extLst>
          </p:cNvPr>
          <p:cNvSpPr txBox="1"/>
          <p:nvPr/>
        </p:nvSpPr>
        <p:spPr>
          <a:xfrm>
            <a:off x="303312" y="4555633"/>
            <a:ext cx="4435741" cy="1631216"/>
          </a:xfrm>
          <a:prstGeom prst="rect">
            <a:avLst/>
          </a:prstGeom>
          <a:noFill/>
        </p:spPr>
        <p:txBody>
          <a:bodyPr wrap="square">
            <a:spAutoFit/>
          </a:bodyPr>
          <a:lstStyle/>
          <a:p>
            <a:pPr algn="ctr" rtl="0">
              <a:spcBef>
                <a:spcPts val="2400"/>
              </a:spcBef>
              <a:spcAft>
                <a:spcPts val="0"/>
              </a:spcAft>
            </a:pPr>
            <a:r>
              <a:rPr lang="es-CL" sz="1600" b="1" i="0" u="none" strike="noStrike" cap="small" dirty="0">
                <a:solidFill>
                  <a:schemeClr val="accent6">
                    <a:lumMod val="50000"/>
                  </a:schemeClr>
                </a:solidFill>
                <a:effectLst/>
                <a:latin typeface="Verdana" panose="020B0604030504040204" pitchFamily="34" charset="0"/>
              </a:rPr>
              <a:t>Misión Institucional</a:t>
            </a:r>
            <a:endParaRPr lang="es-CL" sz="1200" b="1" dirty="0">
              <a:solidFill>
                <a:schemeClr val="accent6">
                  <a:lumMod val="50000"/>
                </a:schemeClr>
              </a:solidFill>
              <a:effectLst/>
            </a:endParaRPr>
          </a:p>
          <a:p>
            <a:pPr algn="just" rtl="0">
              <a:spcBef>
                <a:spcPts val="0"/>
              </a:spcBef>
              <a:spcAft>
                <a:spcPts val="1000"/>
              </a:spcAft>
            </a:pPr>
            <a:br>
              <a:rPr lang="es-CL" sz="1200" b="0" i="1" u="none" strike="noStrike" dirty="0">
                <a:solidFill>
                  <a:schemeClr val="accent6">
                    <a:lumMod val="50000"/>
                  </a:schemeClr>
                </a:solidFill>
                <a:effectLst/>
                <a:latin typeface="Verdana" panose="020B0604030504040204" pitchFamily="34" charset="0"/>
              </a:rPr>
            </a:br>
            <a:r>
              <a:rPr lang="es-CL" sz="1200" b="0" i="1" u="none" strike="noStrike" dirty="0">
                <a:solidFill>
                  <a:schemeClr val="accent6">
                    <a:lumMod val="50000"/>
                  </a:schemeClr>
                </a:solidFill>
                <a:effectLst/>
                <a:latin typeface="Verdana" panose="020B0604030504040204" pitchFamily="34" charset="0"/>
              </a:rPr>
              <a:t>“</a:t>
            </a:r>
            <a:r>
              <a:rPr lang="es-CL" sz="1200" b="1" i="1" u="none" strike="noStrike" dirty="0">
                <a:solidFill>
                  <a:schemeClr val="accent6">
                    <a:lumMod val="50000"/>
                  </a:schemeClr>
                </a:solidFill>
                <a:effectLst/>
                <a:latin typeface="Verdana" panose="020B0604030504040204" pitchFamily="34" charset="0"/>
              </a:rPr>
              <a:t>Mejorar la calidad de vida de la comunidad</a:t>
            </a:r>
            <a:r>
              <a:rPr lang="es-CL" sz="1200" b="0" i="1" u="none" strike="noStrike" dirty="0">
                <a:solidFill>
                  <a:schemeClr val="accent6">
                    <a:lumMod val="50000"/>
                  </a:schemeClr>
                </a:solidFill>
                <a:effectLst/>
                <a:latin typeface="Verdana" panose="020B0604030504040204" pitchFamily="34" charset="0"/>
              </a:rPr>
              <a:t> a través de una administración guiada por nuestros valores institucionales y en equilibrio con la naturaleza, con el fin de proveer a las personas bienes, productos y servicios que generen valor público”</a:t>
            </a:r>
            <a:endParaRPr lang="es-CL" sz="1200" dirty="0">
              <a:solidFill>
                <a:schemeClr val="accent6">
                  <a:lumMod val="50000"/>
                </a:schemeClr>
              </a:solidFill>
              <a:effectLst/>
            </a:endParaRPr>
          </a:p>
        </p:txBody>
      </p:sp>
      <p:sp>
        <p:nvSpPr>
          <p:cNvPr id="5" name="CuadroTexto 4">
            <a:extLst>
              <a:ext uri="{FF2B5EF4-FFF2-40B4-BE49-F238E27FC236}">
                <a16:creationId xmlns:a16="http://schemas.microsoft.com/office/drawing/2014/main" id="{78A40687-A92D-CD35-7F33-C0DBCBFBDA4E}"/>
              </a:ext>
            </a:extLst>
          </p:cNvPr>
          <p:cNvSpPr txBox="1"/>
          <p:nvPr/>
        </p:nvSpPr>
        <p:spPr>
          <a:xfrm>
            <a:off x="303312" y="2371447"/>
            <a:ext cx="4435741" cy="1815882"/>
          </a:xfrm>
          <a:prstGeom prst="rect">
            <a:avLst/>
          </a:prstGeom>
          <a:noFill/>
        </p:spPr>
        <p:txBody>
          <a:bodyPr wrap="square">
            <a:spAutoFit/>
          </a:bodyPr>
          <a:lstStyle/>
          <a:p>
            <a:pPr algn="ctr" rtl="0">
              <a:spcBef>
                <a:spcPts val="1000"/>
              </a:spcBef>
              <a:spcAft>
                <a:spcPts val="0"/>
              </a:spcAft>
            </a:pPr>
            <a:r>
              <a:rPr lang="es-CL" sz="1600" b="1" i="0" u="none" strike="noStrike" cap="small" dirty="0">
                <a:solidFill>
                  <a:schemeClr val="accent6">
                    <a:lumMod val="50000"/>
                  </a:schemeClr>
                </a:solidFill>
                <a:effectLst/>
                <a:latin typeface="Verdana" panose="020B0604030504040204" pitchFamily="34" charset="0"/>
              </a:rPr>
              <a:t>Visión Institucional</a:t>
            </a:r>
            <a:endParaRPr lang="es-CL" sz="1200" b="1" dirty="0">
              <a:solidFill>
                <a:schemeClr val="accent6">
                  <a:lumMod val="50000"/>
                </a:schemeClr>
              </a:solidFill>
              <a:effectLst/>
            </a:endParaRPr>
          </a:p>
          <a:p>
            <a:pPr algn="just" rtl="0">
              <a:spcBef>
                <a:spcPts val="0"/>
              </a:spcBef>
              <a:spcAft>
                <a:spcPts val="1000"/>
              </a:spcAft>
            </a:pPr>
            <a:br>
              <a:rPr lang="es-CL" sz="1200" b="0" i="1" u="none" strike="noStrike" dirty="0">
                <a:solidFill>
                  <a:schemeClr val="accent6">
                    <a:lumMod val="50000"/>
                  </a:schemeClr>
                </a:solidFill>
                <a:effectLst/>
                <a:latin typeface="Verdana" panose="020B0604030504040204" pitchFamily="34" charset="0"/>
              </a:rPr>
            </a:br>
            <a:r>
              <a:rPr lang="es-CL" sz="1200" b="0" i="1" u="none" strike="noStrike" dirty="0">
                <a:solidFill>
                  <a:schemeClr val="accent6">
                    <a:lumMod val="50000"/>
                  </a:schemeClr>
                </a:solidFill>
                <a:effectLst/>
                <a:latin typeface="Verdana" panose="020B0604030504040204" pitchFamily="34" charset="0"/>
              </a:rPr>
              <a:t>“Trabajar por tener una municipalidad más eficaz, eficiente, transparente, proba e innovadora, promoviendo la participación temprana, vinculante y activa, valorando la diferencia como fuente permanente de riqueza, actuando de manera responsable y con una visión </a:t>
            </a:r>
            <a:r>
              <a:rPr lang="es-CL" sz="1200" b="0" i="1" u="none" strike="noStrike" dirty="0" err="1">
                <a:solidFill>
                  <a:schemeClr val="accent6">
                    <a:lumMod val="50000"/>
                  </a:schemeClr>
                </a:solidFill>
                <a:effectLst/>
                <a:latin typeface="Verdana" panose="020B0604030504040204" pitchFamily="34" charset="0"/>
              </a:rPr>
              <a:t>ecocéntrica</a:t>
            </a:r>
            <a:r>
              <a:rPr lang="es-CL" sz="1200" b="0" i="1" u="none" strike="noStrike" dirty="0">
                <a:solidFill>
                  <a:schemeClr val="accent6">
                    <a:lumMod val="50000"/>
                  </a:schemeClr>
                </a:solidFill>
                <a:effectLst/>
                <a:latin typeface="Verdana" panose="020B0604030504040204" pitchFamily="34" charset="0"/>
              </a:rPr>
              <a:t>, demostrando así que </a:t>
            </a:r>
            <a:r>
              <a:rPr lang="es-CL" sz="1200" b="1" i="1" u="none" strike="noStrike" dirty="0">
                <a:solidFill>
                  <a:schemeClr val="accent6">
                    <a:lumMod val="50000"/>
                  </a:schemeClr>
                </a:solidFill>
                <a:effectLst/>
                <a:latin typeface="Verdana" panose="020B0604030504040204" pitchFamily="34" charset="0"/>
              </a:rPr>
              <a:t>gobernar mejor es posible</a:t>
            </a:r>
            <a:r>
              <a:rPr lang="es-CL" sz="1200" b="0" i="1" u="none" strike="noStrike" dirty="0">
                <a:solidFill>
                  <a:schemeClr val="accent6">
                    <a:lumMod val="50000"/>
                  </a:schemeClr>
                </a:solidFill>
                <a:effectLst/>
                <a:latin typeface="Verdana" panose="020B0604030504040204" pitchFamily="34" charset="0"/>
              </a:rPr>
              <a:t>”</a:t>
            </a:r>
            <a:endParaRPr lang="es-CL" sz="1200" dirty="0">
              <a:solidFill>
                <a:schemeClr val="accent6">
                  <a:lumMod val="50000"/>
                </a:schemeClr>
              </a:solidFill>
              <a:effectLst/>
            </a:endParaRPr>
          </a:p>
        </p:txBody>
      </p:sp>
    </p:spTree>
    <p:extLst>
      <p:ext uri="{BB962C8B-B14F-4D97-AF65-F5344CB8AC3E}">
        <p14:creationId xmlns:p14="http://schemas.microsoft.com/office/powerpoint/2010/main" val="14271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a:xfrm>
            <a:off x="865970" y="927098"/>
            <a:ext cx="6343672" cy="1102669"/>
          </a:xfrm>
        </p:spPr>
        <p:txBody>
          <a:bodyPr/>
          <a:lstStyle/>
          <a:p>
            <a:r>
              <a:rPr lang="es-CL" dirty="0"/>
              <a:t>Política de Integridad Institucional</a:t>
            </a:r>
          </a:p>
        </p:txBody>
      </p:sp>
      <p:graphicFrame>
        <p:nvGraphicFramePr>
          <p:cNvPr id="9" name="Marcador de contenido 8">
            <a:extLst>
              <a:ext uri="{FF2B5EF4-FFF2-40B4-BE49-F238E27FC236}">
                <a16:creationId xmlns:a16="http://schemas.microsoft.com/office/drawing/2014/main" id="{1C13A6C7-838E-E985-1562-5A3EE13F257B}"/>
              </a:ext>
            </a:extLst>
          </p:cNvPr>
          <p:cNvGraphicFramePr>
            <a:graphicFrameLocks noGrp="1"/>
          </p:cNvGraphicFramePr>
          <p:nvPr>
            <p:ph idx="1"/>
            <p:extLst>
              <p:ext uri="{D42A27DB-BD31-4B8C-83A1-F6EECF244321}">
                <p14:modId xmlns:p14="http://schemas.microsoft.com/office/powerpoint/2010/main" val="4008326195"/>
              </p:ext>
            </p:extLst>
          </p:nvPr>
        </p:nvGraphicFramePr>
        <p:xfrm>
          <a:off x="0" y="2029767"/>
          <a:ext cx="9143999" cy="4828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98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p:txBody>
          <a:bodyPr/>
          <a:lstStyle/>
          <a:p>
            <a:r>
              <a:rPr lang="es-CL" dirty="0"/>
              <a:t>Sistema de Gestion Anticorrupción</a:t>
            </a:r>
          </a:p>
        </p:txBody>
      </p:sp>
      <p:graphicFrame>
        <p:nvGraphicFramePr>
          <p:cNvPr id="6" name="Marcador de contenido 5">
            <a:extLst>
              <a:ext uri="{FF2B5EF4-FFF2-40B4-BE49-F238E27FC236}">
                <a16:creationId xmlns:a16="http://schemas.microsoft.com/office/drawing/2014/main" id="{2FB0D38C-1441-D7F0-1A98-BC0B80F79BDB}"/>
              </a:ext>
            </a:extLst>
          </p:cNvPr>
          <p:cNvGraphicFramePr>
            <a:graphicFrameLocks noGrp="1"/>
          </p:cNvGraphicFramePr>
          <p:nvPr>
            <p:ph idx="1"/>
            <p:extLst>
              <p:ext uri="{D42A27DB-BD31-4B8C-83A1-F6EECF244321}">
                <p14:modId xmlns:p14="http://schemas.microsoft.com/office/powerpoint/2010/main" val="2863313376"/>
              </p:ext>
            </p:extLst>
          </p:nvPr>
        </p:nvGraphicFramePr>
        <p:xfrm>
          <a:off x="1398587" y="2351314"/>
          <a:ext cx="6346825" cy="450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05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p:txBody>
          <a:bodyPr/>
          <a:lstStyle/>
          <a:p>
            <a:r>
              <a:rPr lang="es-CL" dirty="0"/>
              <a:t>Sistema de Gestion Anticorrupción</a:t>
            </a:r>
          </a:p>
        </p:txBody>
      </p:sp>
      <p:graphicFrame>
        <p:nvGraphicFramePr>
          <p:cNvPr id="5" name="Marcador de contenido 4">
            <a:extLst>
              <a:ext uri="{FF2B5EF4-FFF2-40B4-BE49-F238E27FC236}">
                <a16:creationId xmlns:a16="http://schemas.microsoft.com/office/drawing/2014/main" id="{DE48EA45-E271-E5E1-E140-CABBD08BA8AB}"/>
              </a:ext>
            </a:extLst>
          </p:cNvPr>
          <p:cNvGraphicFramePr>
            <a:graphicFrameLocks noGrp="1"/>
          </p:cNvGraphicFramePr>
          <p:nvPr>
            <p:ph idx="1"/>
            <p:extLst>
              <p:ext uri="{D42A27DB-BD31-4B8C-83A1-F6EECF244321}">
                <p14:modId xmlns:p14="http://schemas.microsoft.com/office/powerpoint/2010/main" val="1502756842"/>
              </p:ext>
            </p:extLst>
          </p:nvPr>
        </p:nvGraphicFramePr>
        <p:xfrm>
          <a:off x="283308" y="2397371"/>
          <a:ext cx="5159131" cy="3533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31F73D8F-F535-C035-CF91-3A1DB8B9001C}"/>
              </a:ext>
            </a:extLst>
          </p:cNvPr>
          <p:cNvSpPr txBox="1"/>
          <p:nvPr/>
        </p:nvSpPr>
        <p:spPr>
          <a:xfrm rot="16200000">
            <a:off x="4123446" y="3288470"/>
            <a:ext cx="3961425" cy="1323439"/>
          </a:xfrm>
          <a:prstGeom prst="rect">
            <a:avLst/>
          </a:prstGeom>
          <a:noFill/>
        </p:spPr>
        <p:txBody>
          <a:bodyPr wrap="square" rtlCol="0">
            <a:spAutoFit/>
          </a:bodyPr>
          <a:lstStyle/>
          <a:p>
            <a:pPr algn="ctr"/>
            <a:r>
              <a:rPr lang="es-CL" sz="4000" b="1" dirty="0">
                <a:solidFill>
                  <a:schemeClr val="accent6">
                    <a:lumMod val="50000"/>
                  </a:schemeClr>
                </a:solidFill>
              </a:rPr>
              <a:t>PROMOVER LA PROBIDAD</a:t>
            </a:r>
          </a:p>
        </p:txBody>
      </p:sp>
    </p:spTree>
    <p:extLst>
      <p:ext uri="{BB962C8B-B14F-4D97-AF65-F5344CB8AC3E}">
        <p14:creationId xmlns:p14="http://schemas.microsoft.com/office/powerpoint/2010/main" val="257520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p:txBody>
          <a:bodyPr/>
          <a:lstStyle/>
          <a:p>
            <a:r>
              <a:rPr lang="es-CL" dirty="0"/>
              <a:t>Probidad en la administración publica</a:t>
            </a:r>
          </a:p>
        </p:txBody>
      </p:sp>
      <p:sp>
        <p:nvSpPr>
          <p:cNvPr id="4" name="Marcador de contenido 3">
            <a:extLst>
              <a:ext uri="{FF2B5EF4-FFF2-40B4-BE49-F238E27FC236}">
                <a16:creationId xmlns:a16="http://schemas.microsoft.com/office/drawing/2014/main" id="{D00110BE-0A57-B248-6BC1-215A4AE49461}"/>
              </a:ext>
            </a:extLst>
          </p:cNvPr>
          <p:cNvSpPr>
            <a:spLocks noGrp="1"/>
          </p:cNvSpPr>
          <p:nvPr>
            <p:ph idx="1"/>
          </p:nvPr>
        </p:nvSpPr>
        <p:spPr>
          <a:xfrm>
            <a:off x="357456" y="2400302"/>
            <a:ext cx="2456082" cy="1732083"/>
          </a:xfrm>
        </p:spPr>
        <p:txBody>
          <a:bodyPr/>
          <a:lstStyle/>
          <a:p>
            <a:r>
              <a:rPr lang="es-CL" dirty="0"/>
              <a:t>Honradez</a:t>
            </a:r>
          </a:p>
          <a:p>
            <a:r>
              <a:rPr lang="es-CL" dirty="0"/>
              <a:t>Transparencia</a:t>
            </a:r>
          </a:p>
          <a:p>
            <a:r>
              <a:rPr lang="es-CL" dirty="0"/>
              <a:t>Responsabilidad</a:t>
            </a:r>
          </a:p>
          <a:p>
            <a:r>
              <a:rPr lang="es-CL" dirty="0"/>
              <a:t>Justicia.</a:t>
            </a:r>
          </a:p>
        </p:txBody>
      </p:sp>
      <p:sp>
        <p:nvSpPr>
          <p:cNvPr id="5" name="CuadroTexto 4">
            <a:extLst>
              <a:ext uri="{FF2B5EF4-FFF2-40B4-BE49-F238E27FC236}">
                <a16:creationId xmlns:a16="http://schemas.microsoft.com/office/drawing/2014/main" id="{A2344FB3-DDB7-12FB-0BD5-1734F9C8D34A}"/>
              </a:ext>
            </a:extLst>
          </p:cNvPr>
          <p:cNvSpPr txBox="1"/>
          <p:nvPr/>
        </p:nvSpPr>
        <p:spPr>
          <a:xfrm>
            <a:off x="3182815" y="3578469"/>
            <a:ext cx="5811714" cy="3162404"/>
          </a:xfrm>
          <a:prstGeom prst="rect">
            <a:avLst/>
          </a:prstGeom>
          <a:noFill/>
        </p:spPr>
        <p:txBody>
          <a:bodyPr wrap="square">
            <a:spAutoFit/>
          </a:bodyPr>
          <a:lstStyle/>
          <a:p>
            <a:pPr algn="l"/>
            <a:r>
              <a:rPr lang="es-CL" sz="1050" b="0" i="0" u="none" strike="noStrike" baseline="0" dirty="0">
                <a:latin typeface="Courier"/>
              </a:rPr>
              <a:t>Art. 3 La Administración del Estado deberá observar los principios de responsabilidad, eficiencia, eficacia, coordinación, impulsión de oficio del procedimiento, impugnabilidad de los actos administrativos, control, probidad, transparencia y publicidad administrativas, y garantizará la debida autonomía de los grupos intermedios de la sociedad para cumplir sus propios fines específicos, respetando el derecho de las personas para realizar cualquier actividad económica, en conformidad con la Constitución Política y las leyes.</a:t>
            </a:r>
          </a:p>
          <a:p>
            <a:pPr algn="l"/>
            <a:endParaRPr lang="es-CL" sz="1050" b="0" i="0" u="none" strike="noStrike" baseline="0" dirty="0">
              <a:latin typeface="Courier"/>
            </a:endParaRPr>
          </a:p>
          <a:p>
            <a:pPr algn="l"/>
            <a:r>
              <a:rPr lang="es-CL" sz="1050" dirty="0">
                <a:latin typeface="Courier"/>
              </a:rPr>
              <a:t>Artículo 11 bis. Los funcionarios de la LEY 19653 Administración del Estado deberán observar el principio Art. 1º </a:t>
            </a:r>
            <a:r>
              <a:rPr lang="es-CL" sz="1050" dirty="0" err="1">
                <a:latin typeface="Courier"/>
              </a:rPr>
              <a:t>Nº</a:t>
            </a:r>
            <a:r>
              <a:rPr lang="es-CL" sz="1050" dirty="0">
                <a:latin typeface="Courier"/>
              </a:rPr>
              <a:t> 7 de probidad administrativa y, en particular, las normas D.O. 14.12.1999 legales generales y especiales que lo regulan.</a:t>
            </a:r>
          </a:p>
          <a:p>
            <a:pPr algn="l"/>
            <a:endParaRPr lang="es-CL" sz="1050" dirty="0">
              <a:latin typeface="Courier"/>
            </a:endParaRPr>
          </a:p>
          <a:p>
            <a:pPr algn="l"/>
            <a:r>
              <a:rPr lang="es-CL" sz="1050" dirty="0">
                <a:latin typeface="Courier"/>
              </a:rPr>
              <a:t>Titulo III: </a:t>
            </a:r>
            <a:r>
              <a:rPr lang="es-CL" sz="1050" dirty="0" err="1">
                <a:latin typeface="Courier"/>
              </a:rPr>
              <a:t>Parrafos</a:t>
            </a:r>
            <a:endParaRPr lang="es-CL" sz="1050" dirty="0">
              <a:latin typeface="Courier"/>
            </a:endParaRPr>
          </a:p>
          <a:p>
            <a:pPr algn="l"/>
            <a:r>
              <a:rPr lang="es-CL" sz="1050" dirty="0">
                <a:latin typeface="Courier"/>
              </a:rPr>
              <a:t>	1 Reglas Generales</a:t>
            </a:r>
          </a:p>
          <a:p>
            <a:pPr algn="l"/>
            <a:r>
              <a:rPr lang="es-CL" sz="1050" dirty="0">
                <a:latin typeface="Courier"/>
              </a:rPr>
              <a:t>	2 De las Inhabilidades e incompatibilidades</a:t>
            </a:r>
          </a:p>
          <a:p>
            <a:pPr algn="l"/>
            <a:r>
              <a:rPr lang="es-CL" sz="1050" dirty="0">
                <a:latin typeface="Courier"/>
              </a:rPr>
              <a:t>	3 De la declaración de intereses</a:t>
            </a:r>
          </a:p>
          <a:p>
            <a:pPr algn="l"/>
            <a:r>
              <a:rPr lang="es-CL" sz="1050" dirty="0">
                <a:latin typeface="Courier"/>
              </a:rPr>
              <a:t>	4 De la responsabilidad y de las sanciones</a:t>
            </a:r>
          </a:p>
        </p:txBody>
      </p:sp>
      <p:sp>
        <p:nvSpPr>
          <p:cNvPr id="7" name="CuadroTexto 6">
            <a:extLst>
              <a:ext uri="{FF2B5EF4-FFF2-40B4-BE49-F238E27FC236}">
                <a16:creationId xmlns:a16="http://schemas.microsoft.com/office/drawing/2014/main" id="{75A03E63-FDCB-7027-5E5E-002E638F5790}"/>
              </a:ext>
            </a:extLst>
          </p:cNvPr>
          <p:cNvSpPr txBox="1"/>
          <p:nvPr/>
        </p:nvSpPr>
        <p:spPr>
          <a:xfrm>
            <a:off x="3530086" y="2259449"/>
            <a:ext cx="4572000" cy="1169551"/>
          </a:xfrm>
          <a:prstGeom prst="rect">
            <a:avLst/>
          </a:prstGeom>
          <a:noFill/>
        </p:spPr>
        <p:txBody>
          <a:bodyPr wrap="square">
            <a:spAutoFit/>
          </a:bodyPr>
          <a:lstStyle/>
          <a:p>
            <a:pPr algn="l"/>
            <a:r>
              <a:rPr lang="es-CL" sz="1400" b="1" i="0" u="none" strike="noStrike" baseline="0" dirty="0">
                <a:latin typeface="Arial Black" panose="020B0A04020102020204" pitchFamily="34" charset="0"/>
              </a:rPr>
              <a:t>Ley 18575:</a:t>
            </a:r>
          </a:p>
          <a:p>
            <a:pPr algn="l"/>
            <a:endParaRPr lang="es-CL" sz="1400" b="1" dirty="0">
              <a:latin typeface="Arial Black" panose="020B0A04020102020204" pitchFamily="34" charset="0"/>
            </a:endParaRPr>
          </a:p>
          <a:p>
            <a:pPr algn="l"/>
            <a:r>
              <a:rPr lang="es-CL" sz="1400" b="1" i="0" u="none" strike="noStrike" baseline="0" dirty="0">
                <a:latin typeface="Arial" panose="020B0604020202020204" pitchFamily="34" charset="0"/>
                <a:cs typeface="Arial" panose="020B0604020202020204" pitchFamily="34" charset="0"/>
              </a:rPr>
              <a:t>LEY ORGANICA CONSTITUCIONAL DE BASES GENERALES DE LA ADMINISTRACION DEL ESTADO</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558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675</TotalTime>
  <Words>651</Words>
  <Application>Microsoft Office PowerPoint</Application>
  <PresentationFormat>Presentación en pantalla (4:3)</PresentationFormat>
  <Paragraphs>87</Paragraphs>
  <Slides>10</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Arial Black</vt:lpstr>
      <vt:lpstr>Calibri</vt:lpstr>
      <vt:lpstr>Century Gothic</vt:lpstr>
      <vt:lpstr>Courier</vt:lpstr>
      <vt:lpstr>Verdana</vt:lpstr>
      <vt:lpstr>Wingdings 3</vt:lpstr>
      <vt:lpstr>Sala de reuniones Ion</vt:lpstr>
      <vt:lpstr>Etica Organizacional</vt:lpstr>
      <vt:lpstr>INTRODUCCIÓN</vt:lpstr>
      <vt:lpstr>Moral y Ética</vt:lpstr>
      <vt:lpstr>Normas</vt:lpstr>
      <vt:lpstr>Política de Integridad Institucional</vt:lpstr>
      <vt:lpstr>Política de Integridad Institucional</vt:lpstr>
      <vt:lpstr>Sistema de Gestion Anticorrupción</vt:lpstr>
      <vt:lpstr>Sistema de Gestion Anticorrupción</vt:lpstr>
      <vt:lpstr>Probidad en la administración publica</vt:lpstr>
      <vt:lpstr>Evaluación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Hernan Gonzalez</dc:creator>
  <cp:lastModifiedBy>Hernan Gonzalez</cp:lastModifiedBy>
  <cp:revision>3</cp:revision>
  <dcterms:created xsi:type="dcterms:W3CDTF">2024-07-24T14:49:02Z</dcterms:created>
  <dcterms:modified xsi:type="dcterms:W3CDTF">2024-10-10T19:21:02Z</dcterms:modified>
</cp:coreProperties>
</file>